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73" r:id="rId7"/>
    <p:sldId id="262" r:id="rId8"/>
    <p:sldId id="276" r:id="rId9"/>
    <p:sldId id="277" r:id="rId10"/>
    <p:sldId id="278" r:id="rId11"/>
    <p:sldId id="279" r:id="rId12"/>
    <p:sldId id="280" r:id="rId13"/>
    <p:sldId id="263" r:id="rId14"/>
    <p:sldId id="282" r:id="rId15"/>
    <p:sldId id="267" r:id="rId16"/>
    <p:sldId id="271" r:id="rId17"/>
    <p:sldId id="274" r:id="rId18"/>
  </p:sldIdLst>
  <p:sldSz cx="12192000" cy="6858000"/>
  <p:notesSz cx="6858000" cy="9144000"/>
  <p:embeddedFontLst>
    <p:embeddedFont>
      <p:font typeface="Abril Fatface" panose="020B0604020202020204" charset="0"/>
      <p:regular r:id="rId20"/>
    </p:embeddedFont>
    <p:embeddedFont>
      <p:font typeface="AlterousDisplay" panose="02000500000000000000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riffy" panose="020B0604020202020204" charset="0"/>
      <p:regular r:id="rId26"/>
    </p:embeddedFont>
    <p:embeddedFont>
      <p:font typeface="Poppins Black" panose="00000A00000000000000" pitchFamily="50" charset="0"/>
      <p:bold r:id="rId27"/>
      <p:boldItalic r:id="rId28"/>
    </p:embeddedFont>
    <p:embeddedFont>
      <p:font typeface="Ravie" panose="04040805050809020602" pitchFamily="82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8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983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89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9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14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4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25509" y="648979"/>
            <a:ext cx="10740900" cy="555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725621" y="648933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2682300" y="2520775"/>
            <a:ext cx="7153800" cy="123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682300" y="3976125"/>
            <a:ext cx="7153800" cy="524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396950" y="2842437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703737" y="2842437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5077376" y="926200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9207908" y="5131454"/>
            <a:ext cx="9450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282575" y="1020588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-2064314">
            <a:off x="1793165" y="1817855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 rot="8833535">
            <a:off x="6551678" y="4600242"/>
            <a:ext cx="2273755" cy="966829"/>
            <a:chOff x="4590347" y="1490179"/>
            <a:chExt cx="1314037" cy="558745"/>
          </a:xfrm>
        </p:grpSpPr>
        <p:sp>
          <p:nvSpPr>
            <p:cNvPr id="23" name="Google Shape;23;p2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 rot="2088241">
            <a:off x="1122766" y="5398869"/>
            <a:ext cx="384897" cy="507380"/>
          </a:xfrm>
          <a:custGeom>
            <a:avLst/>
            <a:gdLst/>
            <a:ahLst/>
            <a:cxnLst/>
            <a:rect l="l" t="t" r="r" b="b"/>
            <a:pathLst>
              <a:path w="385418" h="508066" extrusionOk="0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10800000" flipH="1">
            <a:off x="1954317" y="5779764"/>
            <a:ext cx="2145515" cy="45753"/>
          </a:xfrm>
          <a:custGeom>
            <a:avLst/>
            <a:gdLst/>
            <a:ahLst/>
            <a:cxnLst/>
            <a:rect l="l" t="t" r="r" b="b"/>
            <a:pathLst>
              <a:path w="487617" h="28462" extrusionOk="0">
                <a:moveTo>
                  <a:pt x="0" y="28463"/>
                </a:moveTo>
                <a:cubicBezTo>
                  <a:pt x="161809" y="9817"/>
                  <a:pt x="324749" y="282"/>
                  <a:pt x="487617" y="0"/>
                </a:cubicBezTo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27;p2"/>
          <p:cNvGrpSpPr/>
          <p:nvPr/>
        </p:nvGrpSpPr>
        <p:grpSpPr>
          <a:xfrm>
            <a:off x="1606070" y="4461084"/>
            <a:ext cx="687238" cy="651187"/>
            <a:chOff x="1759452" y="6189595"/>
            <a:chExt cx="687238" cy="651187"/>
          </a:xfrm>
        </p:grpSpPr>
        <p:sp>
          <p:nvSpPr>
            <p:cNvPr id="28" name="Google Shape;28;p2"/>
            <p:cNvSpPr/>
            <p:nvPr/>
          </p:nvSpPr>
          <p:spPr>
            <a:xfrm>
              <a:off x="1760666" y="6189595"/>
              <a:ext cx="516747" cy="588290"/>
            </a:xfrm>
            <a:custGeom>
              <a:avLst/>
              <a:gdLst/>
              <a:ahLst/>
              <a:cxnLst/>
              <a:rect l="l" t="t" r="r" b="b"/>
              <a:pathLst>
                <a:path w="516747" h="588290" extrusionOk="0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9452" y="6461846"/>
              <a:ext cx="357847" cy="378936"/>
            </a:xfrm>
            <a:custGeom>
              <a:avLst/>
              <a:gdLst/>
              <a:ahLst/>
              <a:cxnLst/>
              <a:rect l="l" t="t" r="r" b="b"/>
              <a:pathLst>
                <a:path w="357847" h="378936" extrusionOk="0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16302" y="6339164"/>
              <a:ext cx="262595" cy="207081"/>
            </a:xfrm>
            <a:custGeom>
              <a:avLst/>
              <a:gdLst/>
              <a:ahLst/>
              <a:cxnLst/>
              <a:rect l="l" t="t" r="r" b="b"/>
              <a:pathLst>
                <a:path w="262595" h="207081" extrusionOk="0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4068" y="6377516"/>
              <a:ext cx="291415" cy="351869"/>
            </a:xfrm>
            <a:custGeom>
              <a:avLst/>
              <a:gdLst/>
              <a:ahLst/>
              <a:cxnLst/>
              <a:rect l="l" t="t" r="r" b="b"/>
              <a:pathLst>
                <a:path w="291415" h="351869" extrusionOk="0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44447" y="6528166"/>
              <a:ext cx="191629" cy="275803"/>
            </a:xfrm>
            <a:custGeom>
              <a:avLst/>
              <a:gdLst/>
              <a:ahLst/>
              <a:cxnLst/>
              <a:rect l="l" t="t" r="r" b="b"/>
              <a:pathLst>
                <a:path w="191629" h="275803" extrusionOk="0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31657" y="6455772"/>
              <a:ext cx="115033" cy="343253"/>
            </a:xfrm>
            <a:custGeom>
              <a:avLst/>
              <a:gdLst/>
              <a:ahLst/>
              <a:cxnLst/>
              <a:rect l="l" t="t" r="r" b="b"/>
              <a:pathLst>
                <a:path w="115033" h="343253" extrusionOk="0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0400088" y="1068016"/>
            <a:ext cx="537539" cy="527370"/>
            <a:chOff x="3769213" y="6330241"/>
            <a:chExt cx="537539" cy="527370"/>
          </a:xfrm>
        </p:grpSpPr>
        <p:sp>
          <p:nvSpPr>
            <p:cNvPr id="35" name="Google Shape;35;p2"/>
            <p:cNvSpPr/>
            <p:nvPr/>
          </p:nvSpPr>
          <p:spPr>
            <a:xfrm>
              <a:off x="3769213" y="6330241"/>
              <a:ext cx="537539" cy="527370"/>
            </a:xfrm>
            <a:custGeom>
              <a:avLst/>
              <a:gdLst/>
              <a:ahLst/>
              <a:cxnLst/>
              <a:rect l="l" t="t" r="r" b="b"/>
              <a:pathLst>
                <a:path w="537539" h="527370" extrusionOk="0">
                  <a:moveTo>
                    <a:pt x="32570" y="392505"/>
                  </a:moveTo>
                  <a:cubicBezTo>
                    <a:pt x="-11502" y="311777"/>
                    <a:pt x="-11079" y="208095"/>
                    <a:pt x="35253" y="128638"/>
                  </a:cubicBezTo>
                  <a:cubicBezTo>
                    <a:pt x="81586" y="49181"/>
                    <a:pt x="172625" y="-2519"/>
                    <a:pt x="264583" y="95"/>
                  </a:cubicBezTo>
                  <a:cubicBezTo>
                    <a:pt x="294247" y="942"/>
                    <a:pt x="323558" y="7017"/>
                    <a:pt x="352233" y="14644"/>
                  </a:cubicBezTo>
                  <a:cubicBezTo>
                    <a:pt x="376458" y="21071"/>
                    <a:pt x="400754" y="28840"/>
                    <a:pt x="421519" y="42895"/>
                  </a:cubicBezTo>
                  <a:cubicBezTo>
                    <a:pt x="441789" y="56668"/>
                    <a:pt x="457752" y="75879"/>
                    <a:pt x="472019" y="95796"/>
                  </a:cubicBezTo>
                  <a:cubicBezTo>
                    <a:pt x="505355" y="142269"/>
                    <a:pt x="531699" y="195594"/>
                    <a:pt x="536714" y="252591"/>
                  </a:cubicBezTo>
                  <a:cubicBezTo>
                    <a:pt x="541729" y="310364"/>
                    <a:pt x="523718" y="369763"/>
                    <a:pt x="487486" y="414965"/>
                  </a:cubicBezTo>
                  <a:cubicBezTo>
                    <a:pt x="463755" y="444629"/>
                    <a:pt x="432961" y="467866"/>
                    <a:pt x="400896" y="488207"/>
                  </a:cubicBezTo>
                  <a:cubicBezTo>
                    <a:pt x="381826" y="500284"/>
                    <a:pt x="361980" y="511585"/>
                    <a:pt x="340438" y="518365"/>
                  </a:cubicBezTo>
                  <a:cubicBezTo>
                    <a:pt x="324264" y="523450"/>
                    <a:pt x="307384" y="525993"/>
                    <a:pt x="290504" y="526911"/>
                  </a:cubicBezTo>
                  <a:cubicBezTo>
                    <a:pt x="191342" y="532561"/>
                    <a:pt x="83846" y="486017"/>
                    <a:pt x="32711" y="39236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28385" y="6383872"/>
              <a:ext cx="2445" cy="64381"/>
            </a:xfrm>
            <a:custGeom>
              <a:avLst/>
              <a:gdLst/>
              <a:ahLst/>
              <a:cxnLst/>
              <a:rect l="l" t="t" r="r" b="b"/>
              <a:pathLst>
                <a:path w="2445" h="64381" extrusionOk="0">
                  <a:moveTo>
                    <a:pt x="186" y="0"/>
                  </a:moveTo>
                  <a:cubicBezTo>
                    <a:pt x="327" y="18999"/>
                    <a:pt x="-874" y="38634"/>
                    <a:pt x="1457" y="57562"/>
                  </a:cubicBezTo>
                  <a:cubicBezTo>
                    <a:pt x="1739" y="60105"/>
                    <a:pt x="2022" y="69075"/>
                    <a:pt x="2446" y="6123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97301" y="6593497"/>
              <a:ext cx="57561" cy="2048"/>
            </a:xfrm>
            <a:custGeom>
              <a:avLst/>
              <a:gdLst/>
              <a:ahLst/>
              <a:cxnLst/>
              <a:rect l="l" t="t" r="r" b="b"/>
              <a:pathLst>
                <a:path w="57561" h="2048" extrusionOk="0">
                  <a:moveTo>
                    <a:pt x="0" y="0"/>
                  </a:moveTo>
                  <a:lnTo>
                    <a:pt x="57562" y="204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29206" y="6762510"/>
              <a:ext cx="1391" cy="49298"/>
            </a:xfrm>
            <a:custGeom>
              <a:avLst/>
              <a:gdLst/>
              <a:ahLst/>
              <a:cxnLst/>
              <a:rect l="l" t="t" r="r" b="b"/>
              <a:pathLst>
                <a:path w="1391" h="49298" extrusionOk="0">
                  <a:moveTo>
                    <a:pt x="0" y="0"/>
                  </a:moveTo>
                  <a:cubicBezTo>
                    <a:pt x="1201" y="16386"/>
                    <a:pt x="1625" y="32842"/>
                    <a:pt x="1271" y="49299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06021" y="6603799"/>
              <a:ext cx="67371" cy="4953"/>
            </a:xfrm>
            <a:custGeom>
              <a:avLst/>
              <a:gdLst/>
              <a:ahLst/>
              <a:cxnLst/>
              <a:rect l="l" t="t" r="r" b="b"/>
              <a:pathLst>
                <a:path w="67371" h="4953" extrusionOk="0">
                  <a:moveTo>
                    <a:pt x="0" y="4953"/>
                  </a:moveTo>
                  <a:cubicBezTo>
                    <a:pt x="20624" y="2764"/>
                    <a:pt x="41247" y="1139"/>
                    <a:pt x="61870" y="9"/>
                  </a:cubicBezTo>
                  <a:cubicBezTo>
                    <a:pt x="64484" y="-132"/>
                    <a:pt x="68298" y="1351"/>
                    <a:pt x="67168" y="36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4640" y="6598359"/>
              <a:ext cx="60296" cy="53656"/>
            </a:xfrm>
            <a:custGeom>
              <a:avLst/>
              <a:gdLst/>
              <a:ahLst/>
              <a:cxnLst/>
              <a:rect l="l" t="t" r="r" b="b"/>
              <a:pathLst>
                <a:path w="60296" h="53656" extrusionOk="0">
                  <a:moveTo>
                    <a:pt x="24213" y="1211"/>
                  </a:moveTo>
                  <a:cubicBezTo>
                    <a:pt x="16373" y="-1048"/>
                    <a:pt x="7686" y="3754"/>
                    <a:pt x="3519" y="10746"/>
                  </a:cubicBezTo>
                  <a:cubicBezTo>
                    <a:pt x="-1425" y="19080"/>
                    <a:pt x="-1002" y="30028"/>
                    <a:pt x="3801" y="38432"/>
                  </a:cubicBezTo>
                  <a:cubicBezTo>
                    <a:pt x="8674" y="46908"/>
                    <a:pt x="17785" y="52699"/>
                    <a:pt x="27461" y="53547"/>
                  </a:cubicBezTo>
                  <a:cubicBezTo>
                    <a:pt x="37138" y="54394"/>
                    <a:pt x="47167" y="50298"/>
                    <a:pt x="53453" y="42811"/>
                  </a:cubicBezTo>
                  <a:cubicBezTo>
                    <a:pt x="60092" y="34901"/>
                    <a:pt x="62281" y="23248"/>
                    <a:pt x="58326" y="13642"/>
                  </a:cubicBezTo>
                  <a:cubicBezTo>
                    <a:pt x="54371" y="4037"/>
                    <a:pt x="44342" y="-2814"/>
                    <a:pt x="24213" y="114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7599" y="6505635"/>
              <a:ext cx="91534" cy="95560"/>
            </a:xfrm>
            <a:custGeom>
              <a:avLst/>
              <a:gdLst/>
              <a:ahLst/>
              <a:cxnLst/>
              <a:rect l="l" t="t" r="r" b="b"/>
              <a:pathLst>
                <a:path w="91534" h="95560" extrusionOk="0">
                  <a:moveTo>
                    <a:pt x="0" y="95560"/>
                  </a:moveTo>
                  <a:lnTo>
                    <a:pt x="91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61827" y="6533816"/>
              <a:ext cx="51064" cy="65331"/>
            </a:xfrm>
            <a:custGeom>
              <a:avLst/>
              <a:gdLst/>
              <a:ahLst/>
              <a:cxnLst/>
              <a:rect l="l" t="t" r="r" b="b"/>
              <a:pathLst>
                <a:path w="51064" h="65331" extrusionOk="0">
                  <a:moveTo>
                    <a:pt x="51064" y="65331"/>
                  </a:moveTo>
                  <a:cubicBezTo>
                    <a:pt x="33125" y="44284"/>
                    <a:pt x="16103" y="22460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118621" y="6503658"/>
              <a:ext cx="33678" cy="35455"/>
            </a:xfrm>
            <a:custGeom>
              <a:avLst/>
              <a:gdLst/>
              <a:ahLst/>
              <a:cxnLst/>
              <a:rect l="l" t="t" r="r" b="b"/>
              <a:pathLst>
                <a:path w="33678" h="35455" extrusionOk="0">
                  <a:moveTo>
                    <a:pt x="0" y="10524"/>
                  </a:moveTo>
                  <a:lnTo>
                    <a:pt x="33548" y="0"/>
                  </a:lnTo>
                  <a:cubicBezTo>
                    <a:pt x="34184" y="12007"/>
                    <a:pt x="32489" y="24084"/>
                    <a:pt x="28604" y="3545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960693" y="6527514"/>
              <a:ext cx="26135" cy="29891"/>
            </a:xfrm>
            <a:custGeom>
              <a:avLst/>
              <a:gdLst/>
              <a:ahLst/>
              <a:cxnLst/>
              <a:rect l="l" t="t" r="r" b="b"/>
              <a:pathLst>
                <a:path w="26135" h="29891" extrusionOk="0">
                  <a:moveTo>
                    <a:pt x="2970" y="29891"/>
                  </a:moveTo>
                  <a:cubicBezTo>
                    <a:pt x="922" y="20145"/>
                    <a:pt x="-67" y="10186"/>
                    <a:pt x="4" y="298"/>
                  </a:cubicBezTo>
                  <a:cubicBezTo>
                    <a:pt x="215" y="1569"/>
                    <a:pt x="922" y="1075"/>
                    <a:pt x="1133" y="2346"/>
                  </a:cubicBezTo>
                  <a:cubicBezTo>
                    <a:pt x="1133" y="1782"/>
                    <a:pt x="639" y="-196"/>
                    <a:pt x="1133" y="16"/>
                  </a:cubicBezTo>
                  <a:cubicBezTo>
                    <a:pt x="17872" y="6867"/>
                    <a:pt x="18226" y="7149"/>
                    <a:pt x="26136" y="983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"/>
          <p:cNvSpPr/>
          <p:nvPr/>
        </p:nvSpPr>
        <p:spPr>
          <a:xfrm rot="9520326">
            <a:off x="7479928" y="1218698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2"/>
          <p:cNvGrpSpPr/>
          <p:nvPr/>
        </p:nvGrpSpPr>
        <p:grpSpPr>
          <a:xfrm rot="-2474745">
            <a:off x="4462572" y="4406490"/>
            <a:ext cx="449403" cy="1428141"/>
            <a:chOff x="2748074" y="4303871"/>
            <a:chExt cx="449396" cy="1428120"/>
          </a:xfrm>
        </p:grpSpPr>
        <p:sp>
          <p:nvSpPr>
            <p:cNvPr id="47" name="Google Shape;47;p2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066341" y="5597294"/>
              <a:ext cx="131129" cy="134697"/>
            </a:xfrm>
            <a:custGeom>
              <a:avLst/>
              <a:gdLst/>
              <a:ahLst/>
              <a:cxnLst/>
              <a:rect l="l" t="t" r="r" b="b"/>
              <a:pathLst>
                <a:path w="131129" h="134697" extrusionOk="0">
                  <a:moveTo>
                    <a:pt x="64120" y="7832"/>
                  </a:moveTo>
                  <a:cubicBezTo>
                    <a:pt x="28736" y="19485"/>
                    <a:pt x="2180" y="54093"/>
                    <a:pt x="131" y="91314"/>
                  </a:cubicBezTo>
                  <a:cubicBezTo>
                    <a:pt x="-434" y="100990"/>
                    <a:pt x="696" y="111231"/>
                    <a:pt x="6064" y="119354"/>
                  </a:cubicBezTo>
                  <a:cubicBezTo>
                    <a:pt x="14539" y="132279"/>
                    <a:pt x="32055" y="136870"/>
                    <a:pt x="47099" y="133762"/>
                  </a:cubicBezTo>
                  <a:cubicBezTo>
                    <a:pt x="62143" y="130654"/>
                    <a:pt x="75138" y="121120"/>
                    <a:pt x="86368" y="110525"/>
                  </a:cubicBezTo>
                  <a:cubicBezTo>
                    <a:pt x="99011" y="98659"/>
                    <a:pt x="110170" y="85240"/>
                    <a:pt x="119422" y="70620"/>
                  </a:cubicBezTo>
                  <a:cubicBezTo>
                    <a:pt x="124790" y="62145"/>
                    <a:pt x="129663" y="53034"/>
                    <a:pt x="130864" y="43075"/>
                  </a:cubicBezTo>
                  <a:cubicBezTo>
                    <a:pt x="132700" y="27820"/>
                    <a:pt x="124861" y="11787"/>
                    <a:pt x="111653" y="3877"/>
                  </a:cubicBezTo>
                  <a:cubicBezTo>
                    <a:pt x="98446" y="-4034"/>
                    <a:pt x="83119" y="1616"/>
                    <a:pt x="64050" y="790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438875" y="2813629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>
            <a:off x="5147599" y="890737"/>
            <a:ext cx="714761" cy="797669"/>
            <a:chOff x="5932213" y="4153080"/>
            <a:chExt cx="714761" cy="797669"/>
          </a:xfrm>
        </p:grpSpPr>
        <p:sp>
          <p:nvSpPr>
            <p:cNvPr id="52" name="Google Shape;52;p2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9333494" y="5206218"/>
            <a:ext cx="718538" cy="497904"/>
            <a:chOff x="9711053" y="4291818"/>
            <a:chExt cx="718538" cy="497904"/>
          </a:xfrm>
        </p:grpSpPr>
        <p:sp>
          <p:nvSpPr>
            <p:cNvPr id="68" name="Google Shape;68;p2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10412711" y="4663833"/>
            <a:ext cx="757664" cy="739072"/>
            <a:chOff x="2714053" y="3696339"/>
            <a:chExt cx="757664" cy="739072"/>
          </a:xfrm>
        </p:grpSpPr>
        <p:sp>
          <p:nvSpPr>
            <p:cNvPr id="74" name="Google Shape;74;p2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9377004" y="837727"/>
            <a:ext cx="679947" cy="652506"/>
            <a:chOff x="3896486" y="3679569"/>
            <a:chExt cx="792294" cy="760319"/>
          </a:xfrm>
        </p:grpSpPr>
        <p:sp>
          <p:nvSpPr>
            <p:cNvPr id="82" name="Google Shape;82;p2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742108">
            <a:off x="3384135" y="987825"/>
            <a:ext cx="741052" cy="743051"/>
            <a:chOff x="7970244" y="-543333"/>
            <a:chExt cx="741045" cy="743044"/>
          </a:xfrm>
        </p:grpSpPr>
        <p:sp>
          <p:nvSpPr>
            <p:cNvPr id="87" name="Google Shape;87;p2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2"/>
          <p:cNvSpPr/>
          <p:nvPr/>
        </p:nvSpPr>
        <p:spPr>
          <a:xfrm rot="-459229">
            <a:off x="5457546" y="528247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2"/>
          <p:cNvGrpSpPr/>
          <p:nvPr/>
        </p:nvGrpSpPr>
        <p:grpSpPr>
          <a:xfrm rot="-1479810">
            <a:off x="5604310" y="5220668"/>
            <a:ext cx="735272" cy="651165"/>
            <a:chOff x="3116097" y="-1477902"/>
            <a:chExt cx="735251" cy="651147"/>
          </a:xfrm>
        </p:grpSpPr>
        <p:sp>
          <p:nvSpPr>
            <p:cNvPr id="93" name="Google Shape;93;p2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9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569" name="Google Shape;56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570" name="Google Shape;570;p19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1" name="Google Shape;571;p19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0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576" name="Google Shape;57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577" name="Google Shape;577;p20"/>
          <p:cNvSpPr txBox="1">
            <a:spLocks noGrp="1"/>
          </p:cNvSpPr>
          <p:nvPr>
            <p:ph type="subTitle" idx="1"/>
          </p:nvPr>
        </p:nvSpPr>
        <p:spPr>
          <a:xfrm>
            <a:off x="3305250" y="3120925"/>
            <a:ext cx="5581500" cy="5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dk1"/>
                </a:solidFill>
                <a:highlight>
                  <a:schemeClr val="accent2"/>
                </a:highlight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3159300" y="1883275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3305250" y="35285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0"/>
          <p:cNvSpPr/>
          <p:nvPr/>
        </p:nvSpPr>
        <p:spPr>
          <a:xfrm>
            <a:off x="5077376" y="926200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0"/>
          <p:cNvSpPr/>
          <p:nvPr/>
        </p:nvSpPr>
        <p:spPr>
          <a:xfrm>
            <a:off x="7974033" y="5586804"/>
            <a:ext cx="9450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0"/>
          <p:cNvSpPr/>
          <p:nvPr/>
        </p:nvSpPr>
        <p:spPr>
          <a:xfrm rot="2088241">
            <a:off x="1122766" y="5398869"/>
            <a:ext cx="384897" cy="507380"/>
          </a:xfrm>
          <a:custGeom>
            <a:avLst/>
            <a:gdLst/>
            <a:ahLst/>
            <a:cxnLst/>
            <a:rect l="l" t="t" r="r" b="b"/>
            <a:pathLst>
              <a:path w="385418" h="508066" extrusionOk="0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0"/>
          <p:cNvSpPr/>
          <p:nvPr/>
        </p:nvSpPr>
        <p:spPr>
          <a:xfrm rot="10800000" flipH="1">
            <a:off x="2585942" y="5970689"/>
            <a:ext cx="2145515" cy="45753"/>
          </a:xfrm>
          <a:custGeom>
            <a:avLst/>
            <a:gdLst/>
            <a:ahLst/>
            <a:cxnLst/>
            <a:rect l="l" t="t" r="r" b="b"/>
            <a:pathLst>
              <a:path w="487617" h="28462" extrusionOk="0">
                <a:moveTo>
                  <a:pt x="0" y="28463"/>
                </a:moveTo>
                <a:cubicBezTo>
                  <a:pt x="161809" y="9817"/>
                  <a:pt x="324749" y="282"/>
                  <a:pt x="487617" y="0"/>
                </a:cubicBezTo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20"/>
          <p:cNvGrpSpPr/>
          <p:nvPr/>
        </p:nvGrpSpPr>
        <p:grpSpPr>
          <a:xfrm>
            <a:off x="5147599" y="890737"/>
            <a:ext cx="714761" cy="797669"/>
            <a:chOff x="5932213" y="4153080"/>
            <a:chExt cx="714761" cy="797669"/>
          </a:xfrm>
        </p:grpSpPr>
        <p:sp>
          <p:nvSpPr>
            <p:cNvPr id="586" name="Google Shape;586;p20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20"/>
          <p:cNvGrpSpPr/>
          <p:nvPr/>
        </p:nvGrpSpPr>
        <p:grpSpPr>
          <a:xfrm>
            <a:off x="8099619" y="5661568"/>
            <a:ext cx="718538" cy="497904"/>
            <a:chOff x="9711053" y="4291818"/>
            <a:chExt cx="718538" cy="497904"/>
          </a:xfrm>
        </p:grpSpPr>
        <p:sp>
          <p:nvSpPr>
            <p:cNvPr id="602" name="Google Shape;602;p20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10412711" y="4663833"/>
            <a:ext cx="757664" cy="739072"/>
            <a:chOff x="2714053" y="3696339"/>
            <a:chExt cx="757664" cy="739072"/>
          </a:xfrm>
        </p:grpSpPr>
        <p:sp>
          <p:nvSpPr>
            <p:cNvPr id="608" name="Google Shape;608;p20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20"/>
          <p:cNvGrpSpPr/>
          <p:nvPr/>
        </p:nvGrpSpPr>
        <p:grpSpPr>
          <a:xfrm>
            <a:off x="9377004" y="837727"/>
            <a:ext cx="679947" cy="652506"/>
            <a:chOff x="3896486" y="3679569"/>
            <a:chExt cx="792294" cy="760319"/>
          </a:xfrm>
        </p:grpSpPr>
        <p:sp>
          <p:nvSpPr>
            <p:cNvPr id="616" name="Google Shape;616;p20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20"/>
          <p:cNvGrpSpPr/>
          <p:nvPr/>
        </p:nvGrpSpPr>
        <p:grpSpPr>
          <a:xfrm rot="742108">
            <a:off x="1083385" y="1069488"/>
            <a:ext cx="741052" cy="743051"/>
            <a:chOff x="7970244" y="-543333"/>
            <a:chExt cx="741045" cy="743044"/>
          </a:xfrm>
        </p:grpSpPr>
        <p:sp>
          <p:nvSpPr>
            <p:cNvPr id="621" name="Google Shape;621;p20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62403" y="589064"/>
            <a:ext cx="11267204" cy="583233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1107800" y="2014550"/>
            <a:ext cx="5322600" cy="883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ldrich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1107775" y="2885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09" name="Google Shape;109;p4"/>
          <p:cNvSpPr/>
          <p:nvPr/>
        </p:nvSpPr>
        <p:spPr>
          <a:xfrm>
            <a:off x="10523938" y="1061050"/>
            <a:ext cx="600300" cy="7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10815985" y="3031813"/>
            <a:ext cx="788140" cy="2965544"/>
            <a:chOff x="8686327" y="1939200"/>
            <a:chExt cx="788140" cy="2965544"/>
          </a:xfrm>
        </p:grpSpPr>
        <p:sp>
          <p:nvSpPr>
            <p:cNvPr id="111" name="Google Shape;111;p4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4"/>
          <p:cNvGrpSpPr/>
          <p:nvPr/>
        </p:nvGrpSpPr>
        <p:grpSpPr>
          <a:xfrm rot="742108">
            <a:off x="828210" y="943750"/>
            <a:ext cx="741052" cy="743051"/>
            <a:chOff x="7970244" y="-543333"/>
            <a:chExt cx="741045" cy="743044"/>
          </a:xfrm>
        </p:grpSpPr>
        <p:sp>
          <p:nvSpPr>
            <p:cNvPr id="117" name="Google Shape;117;p4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6351594" y="5440918"/>
            <a:ext cx="718538" cy="497904"/>
            <a:chOff x="9711053" y="4291818"/>
            <a:chExt cx="718538" cy="497904"/>
          </a:xfrm>
        </p:grpSpPr>
        <p:sp>
          <p:nvSpPr>
            <p:cNvPr id="122" name="Google Shape;122;p4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4"/>
          <p:cNvSpPr/>
          <p:nvPr/>
        </p:nvSpPr>
        <p:spPr>
          <a:xfrm rot="9520326">
            <a:off x="6364803" y="100132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4"/>
          <p:cNvGrpSpPr/>
          <p:nvPr/>
        </p:nvGrpSpPr>
        <p:grpSpPr>
          <a:xfrm rot="8833535">
            <a:off x="1821778" y="4894042"/>
            <a:ext cx="2273755" cy="966829"/>
            <a:chOff x="4590347" y="1490179"/>
            <a:chExt cx="1314037" cy="558745"/>
          </a:xfrm>
        </p:grpSpPr>
        <p:sp>
          <p:nvSpPr>
            <p:cNvPr id="129" name="Google Shape;129;p4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4"/>
          <p:cNvGrpSpPr/>
          <p:nvPr/>
        </p:nvGrpSpPr>
        <p:grpSpPr>
          <a:xfrm rot="869819">
            <a:off x="10404787" y="847333"/>
            <a:ext cx="838597" cy="935870"/>
            <a:chOff x="5932213" y="4153080"/>
            <a:chExt cx="714761" cy="797669"/>
          </a:xfrm>
        </p:grpSpPr>
        <p:sp>
          <p:nvSpPr>
            <p:cNvPr id="132" name="Google Shape;132;p4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837275" y="1101675"/>
            <a:ext cx="105318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837275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2"/>
          </p:nvPr>
        </p:nvSpPr>
        <p:spPr>
          <a:xfrm>
            <a:off x="4555664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3"/>
          </p:nvPr>
        </p:nvSpPr>
        <p:spPr>
          <a:xfrm>
            <a:off x="837275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body" idx="4"/>
          </p:nvPr>
        </p:nvSpPr>
        <p:spPr>
          <a:xfrm>
            <a:off x="4555664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title" idx="5"/>
          </p:nvPr>
        </p:nvSpPr>
        <p:spPr>
          <a:xfrm>
            <a:off x="837275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 idx="6"/>
          </p:nvPr>
        </p:nvSpPr>
        <p:spPr>
          <a:xfrm>
            <a:off x="4555664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 idx="7"/>
          </p:nvPr>
        </p:nvSpPr>
        <p:spPr>
          <a:xfrm>
            <a:off x="837275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 idx="8"/>
          </p:nvPr>
        </p:nvSpPr>
        <p:spPr>
          <a:xfrm>
            <a:off x="4555664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body" idx="9"/>
          </p:nvPr>
        </p:nvSpPr>
        <p:spPr>
          <a:xfrm>
            <a:off x="8274053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3"/>
          </p:nvPr>
        </p:nvSpPr>
        <p:spPr>
          <a:xfrm>
            <a:off x="8274053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 idx="14"/>
          </p:nvPr>
        </p:nvSpPr>
        <p:spPr>
          <a:xfrm>
            <a:off x="8274053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title" idx="15"/>
          </p:nvPr>
        </p:nvSpPr>
        <p:spPr>
          <a:xfrm>
            <a:off x="8274053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4" name="Google Shape;164;p5"/>
          <p:cNvSpPr/>
          <p:nvPr/>
        </p:nvSpPr>
        <p:spPr>
          <a:xfrm flipH="1">
            <a:off x="10602025" y="705229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 rot="-459229">
            <a:off x="727621" y="99652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 rot="-1479810">
            <a:off x="874385" y="934718"/>
            <a:ext cx="735272" cy="651165"/>
            <a:chOff x="3116097" y="-1477902"/>
            <a:chExt cx="735251" cy="651147"/>
          </a:xfrm>
        </p:grpSpPr>
        <p:sp>
          <p:nvSpPr>
            <p:cNvPr id="167" name="Google Shape;167;p5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9844361" y="639008"/>
            <a:ext cx="757664" cy="739072"/>
            <a:chOff x="2714053" y="3696339"/>
            <a:chExt cx="757664" cy="739072"/>
          </a:xfrm>
        </p:grpSpPr>
        <p:sp>
          <p:nvSpPr>
            <p:cNvPr id="176" name="Google Shape;176;p5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5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273" name="Google Shape;273;p7"/>
          <p:cNvSpPr txBox="1">
            <a:spLocks noGrp="1"/>
          </p:cNvSpPr>
          <p:nvPr>
            <p:ph type="subTitle" idx="1"/>
          </p:nvPr>
        </p:nvSpPr>
        <p:spPr>
          <a:xfrm>
            <a:off x="873350" y="1813775"/>
            <a:ext cx="4961100" cy="580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subTitle" idx="2"/>
          </p:nvPr>
        </p:nvSpPr>
        <p:spPr>
          <a:xfrm>
            <a:off x="6464148" y="1813775"/>
            <a:ext cx="4960800" cy="580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title"/>
          </p:nvPr>
        </p:nvSpPr>
        <p:spPr>
          <a:xfrm>
            <a:off x="873350" y="9887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278" name="Google Shape;27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grpSp>
        <p:nvGrpSpPr>
          <p:cNvPr id="279" name="Google Shape;279;p7"/>
          <p:cNvGrpSpPr/>
          <p:nvPr/>
        </p:nvGrpSpPr>
        <p:grpSpPr>
          <a:xfrm rot="-5192582">
            <a:off x="10617286" y="5243584"/>
            <a:ext cx="449405" cy="1428148"/>
            <a:chOff x="2748074" y="4303871"/>
            <a:chExt cx="449396" cy="1428120"/>
          </a:xfrm>
        </p:grpSpPr>
        <p:sp>
          <p:nvSpPr>
            <p:cNvPr id="280" name="Google Shape;280;p7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066341" y="5597294"/>
              <a:ext cx="131129" cy="134697"/>
            </a:xfrm>
            <a:custGeom>
              <a:avLst/>
              <a:gdLst/>
              <a:ahLst/>
              <a:cxnLst/>
              <a:rect l="l" t="t" r="r" b="b"/>
              <a:pathLst>
                <a:path w="131129" h="134697" extrusionOk="0">
                  <a:moveTo>
                    <a:pt x="64120" y="7832"/>
                  </a:moveTo>
                  <a:cubicBezTo>
                    <a:pt x="28736" y="19485"/>
                    <a:pt x="2180" y="54093"/>
                    <a:pt x="131" y="91314"/>
                  </a:cubicBezTo>
                  <a:cubicBezTo>
                    <a:pt x="-434" y="100990"/>
                    <a:pt x="696" y="111231"/>
                    <a:pt x="6064" y="119354"/>
                  </a:cubicBezTo>
                  <a:cubicBezTo>
                    <a:pt x="14539" y="132279"/>
                    <a:pt x="32055" y="136870"/>
                    <a:pt x="47099" y="133762"/>
                  </a:cubicBezTo>
                  <a:cubicBezTo>
                    <a:pt x="62143" y="130654"/>
                    <a:pt x="75138" y="121120"/>
                    <a:pt x="86368" y="110525"/>
                  </a:cubicBezTo>
                  <a:cubicBezTo>
                    <a:pt x="99011" y="98659"/>
                    <a:pt x="110170" y="85240"/>
                    <a:pt x="119422" y="70620"/>
                  </a:cubicBezTo>
                  <a:cubicBezTo>
                    <a:pt x="124790" y="62145"/>
                    <a:pt x="129663" y="53034"/>
                    <a:pt x="130864" y="43075"/>
                  </a:cubicBezTo>
                  <a:cubicBezTo>
                    <a:pt x="132700" y="27820"/>
                    <a:pt x="124861" y="11787"/>
                    <a:pt x="111653" y="3877"/>
                  </a:cubicBezTo>
                  <a:cubicBezTo>
                    <a:pt x="98446" y="-4034"/>
                    <a:pt x="83119" y="1616"/>
                    <a:pt x="64050" y="790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7"/>
          <p:cNvGrpSpPr/>
          <p:nvPr/>
        </p:nvGrpSpPr>
        <p:grpSpPr>
          <a:xfrm rot="742108">
            <a:off x="872285" y="5386300"/>
            <a:ext cx="741052" cy="743051"/>
            <a:chOff x="7970244" y="-543333"/>
            <a:chExt cx="741045" cy="743044"/>
          </a:xfrm>
        </p:grpSpPr>
        <p:sp>
          <p:nvSpPr>
            <p:cNvPr id="284" name="Google Shape;284;p7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7"/>
          <p:cNvSpPr/>
          <p:nvPr/>
        </p:nvSpPr>
        <p:spPr>
          <a:xfrm>
            <a:off x="9061002" y="5568900"/>
            <a:ext cx="7185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7"/>
          <p:cNvGrpSpPr/>
          <p:nvPr/>
        </p:nvGrpSpPr>
        <p:grpSpPr>
          <a:xfrm>
            <a:off x="9186594" y="5643668"/>
            <a:ext cx="718538" cy="497904"/>
            <a:chOff x="9711053" y="4291818"/>
            <a:chExt cx="718538" cy="497904"/>
          </a:xfrm>
        </p:grpSpPr>
        <p:sp>
          <p:nvSpPr>
            <p:cNvPr id="290" name="Google Shape;290;p7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300" name="Google Shape;300;p8"/>
          <p:cNvSpPr txBox="1">
            <a:spLocks noGrp="1"/>
          </p:cNvSpPr>
          <p:nvPr>
            <p:ph type="subTitle" idx="1"/>
          </p:nvPr>
        </p:nvSpPr>
        <p:spPr>
          <a:xfrm>
            <a:off x="2199000" y="224782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1" name="Google Shape;301;p8"/>
          <p:cNvSpPr txBox="1">
            <a:spLocks noGrp="1"/>
          </p:cNvSpPr>
          <p:nvPr>
            <p:ph type="title"/>
          </p:nvPr>
        </p:nvSpPr>
        <p:spPr>
          <a:xfrm>
            <a:off x="2199000" y="1198025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2" name="Google Shape;302;p8"/>
          <p:cNvSpPr txBox="1">
            <a:spLocks noGrp="1"/>
          </p:cNvSpPr>
          <p:nvPr>
            <p:ph type="body" idx="2"/>
          </p:nvPr>
        </p:nvSpPr>
        <p:spPr>
          <a:xfrm>
            <a:off x="2199000" y="2908000"/>
            <a:ext cx="7794000" cy="2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303" name="Google Shape;303;p8"/>
          <p:cNvGrpSpPr/>
          <p:nvPr/>
        </p:nvGrpSpPr>
        <p:grpSpPr>
          <a:xfrm>
            <a:off x="10824011" y="5368933"/>
            <a:ext cx="757664" cy="739072"/>
            <a:chOff x="2714053" y="3696339"/>
            <a:chExt cx="757664" cy="739072"/>
          </a:xfrm>
        </p:grpSpPr>
        <p:sp>
          <p:nvSpPr>
            <p:cNvPr id="304" name="Google Shape;304;p8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8"/>
          <p:cNvSpPr/>
          <p:nvPr/>
        </p:nvSpPr>
        <p:spPr>
          <a:xfrm>
            <a:off x="10850275" y="695326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8"/>
          <p:cNvGrpSpPr/>
          <p:nvPr/>
        </p:nvGrpSpPr>
        <p:grpSpPr>
          <a:xfrm>
            <a:off x="10876004" y="684690"/>
            <a:ext cx="679947" cy="652506"/>
            <a:chOff x="3896486" y="3679569"/>
            <a:chExt cx="792294" cy="760319"/>
          </a:xfrm>
        </p:grpSpPr>
        <p:sp>
          <p:nvSpPr>
            <p:cNvPr id="313" name="Google Shape;313;p8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8"/>
          <p:cNvGrpSpPr/>
          <p:nvPr/>
        </p:nvGrpSpPr>
        <p:grpSpPr>
          <a:xfrm rot="9627747">
            <a:off x="841321" y="5255051"/>
            <a:ext cx="2295466" cy="966819"/>
            <a:chOff x="4590347" y="1490179"/>
            <a:chExt cx="1314037" cy="558745"/>
          </a:xfrm>
        </p:grpSpPr>
        <p:sp>
          <p:nvSpPr>
            <p:cNvPr id="318" name="Google Shape;318;p8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8"/>
          <p:cNvSpPr/>
          <p:nvPr/>
        </p:nvSpPr>
        <p:spPr>
          <a:xfrm rot="1751628">
            <a:off x="735175" y="598534"/>
            <a:ext cx="614979" cy="824788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 rot="3827317">
            <a:off x="538555" y="3018412"/>
            <a:ext cx="1008217" cy="628304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725509" y="648979"/>
            <a:ext cx="10740900" cy="555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396950" y="2842437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703737" y="2842437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1488150" y="1873525"/>
            <a:ext cx="91854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824750" y="5363650"/>
            <a:ext cx="105552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9"/>
          <p:cNvSpPr/>
          <p:nvPr/>
        </p:nvSpPr>
        <p:spPr>
          <a:xfrm rot="-9520326" flipH="1">
            <a:off x="904428" y="101357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9"/>
          <p:cNvSpPr/>
          <p:nvPr/>
        </p:nvSpPr>
        <p:spPr>
          <a:xfrm rot="-459229">
            <a:off x="931621" y="529017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9"/>
          <p:cNvGrpSpPr/>
          <p:nvPr/>
        </p:nvGrpSpPr>
        <p:grpSpPr>
          <a:xfrm rot="-1479810">
            <a:off x="1078385" y="5228368"/>
            <a:ext cx="735272" cy="651165"/>
            <a:chOff x="3116097" y="-1477902"/>
            <a:chExt cx="735251" cy="651147"/>
          </a:xfrm>
        </p:grpSpPr>
        <p:sp>
          <p:nvSpPr>
            <p:cNvPr id="332" name="Google Shape;332;p9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9"/>
          <p:cNvSpPr/>
          <p:nvPr/>
        </p:nvSpPr>
        <p:spPr>
          <a:xfrm rot="8735686">
            <a:off x="10585365" y="836705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91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395" name="Google Shape;395;p11"/>
          <p:cNvSpPr txBox="1">
            <a:spLocks noGrp="1"/>
          </p:cNvSpPr>
          <p:nvPr>
            <p:ph type="subTitle" idx="1"/>
          </p:nvPr>
        </p:nvSpPr>
        <p:spPr>
          <a:xfrm>
            <a:off x="1217550" y="1898902"/>
            <a:ext cx="9755100" cy="41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subTitle" idx="2"/>
          </p:nvPr>
        </p:nvSpPr>
        <p:spPr>
          <a:xfrm>
            <a:off x="1217550" y="3250751"/>
            <a:ext cx="9755100" cy="41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97" name="Google Shape;397;p11"/>
          <p:cNvSpPr txBox="1">
            <a:spLocks noGrp="1"/>
          </p:cNvSpPr>
          <p:nvPr>
            <p:ph type="subTitle" idx="3"/>
          </p:nvPr>
        </p:nvSpPr>
        <p:spPr>
          <a:xfrm>
            <a:off x="1217550" y="4526402"/>
            <a:ext cx="9755100" cy="41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98" name="Google Shape;398;p11"/>
          <p:cNvSpPr txBox="1">
            <a:spLocks noGrp="1"/>
          </p:cNvSpPr>
          <p:nvPr>
            <p:ph type="title"/>
          </p:nvPr>
        </p:nvSpPr>
        <p:spPr>
          <a:xfrm>
            <a:off x="1218450" y="942774"/>
            <a:ext cx="9755100" cy="71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9" name="Google Shape;399;p11"/>
          <p:cNvSpPr txBox="1">
            <a:spLocks noGrp="1"/>
          </p:cNvSpPr>
          <p:nvPr>
            <p:ph type="body" idx="4"/>
          </p:nvPr>
        </p:nvSpPr>
        <p:spPr>
          <a:xfrm>
            <a:off x="1217550" y="2309394"/>
            <a:ext cx="9755100" cy="8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0" name="Google Shape;400;p11"/>
          <p:cNvSpPr txBox="1">
            <a:spLocks noGrp="1"/>
          </p:cNvSpPr>
          <p:nvPr>
            <p:ph type="body" idx="5"/>
          </p:nvPr>
        </p:nvSpPr>
        <p:spPr>
          <a:xfrm>
            <a:off x="1217550" y="3650530"/>
            <a:ext cx="9755100" cy="86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1" name="Google Shape;401;p11"/>
          <p:cNvSpPr txBox="1">
            <a:spLocks noGrp="1"/>
          </p:cNvSpPr>
          <p:nvPr>
            <p:ph type="body" idx="6"/>
          </p:nvPr>
        </p:nvSpPr>
        <p:spPr>
          <a:xfrm>
            <a:off x="1217550" y="4913779"/>
            <a:ext cx="9756900" cy="86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402" name="Google Shape;402;p11"/>
          <p:cNvGrpSpPr/>
          <p:nvPr/>
        </p:nvGrpSpPr>
        <p:grpSpPr>
          <a:xfrm rot="-5192582">
            <a:off x="10617963" y="5310219"/>
            <a:ext cx="377945" cy="1362233"/>
            <a:chOff x="2748074" y="4303871"/>
            <a:chExt cx="377938" cy="1362206"/>
          </a:xfrm>
        </p:grpSpPr>
        <p:sp>
          <p:nvSpPr>
            <p:cNvPr id="403" name="Google Shape;403;p11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11"/>
          <p:cNvGrpSpPr/>
          <p:nvPr/>
        </p:nvGrpSpPr>
        <p:grpSpPr>
          <a:xfrm rot="-10057892">
            <a:off x="10756260" y="700450"/>
            <a:ext cx="741052" cy="743051"/>
            <a:chOff x="7970244" y="-543333"/>
            <a:chExt cx="741045" cy="743044"/>
          </a:xfrm>
        </p:grpSpPr>
        <p:sp>
          <p:nvSpPr>
            <p:cNvPr id="406" name="Google Shape;406;p11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435" name="Google Shape;43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436" name="Google Shape;436;p14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438" name="Google Shape;438;p14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1" name="Google Shape;441;p14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2" name="Google Shape;442;p14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10152800" y="5247875"/>
            <a:ext cx="5907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14"/>
          <p:cNvGrpSpPr/>
          <p:nvPr/>
        </p:nvGrpSpPr>
        <p:grpSpPr>
          <a:xfrm>
            <a:off x="732895" y="5475284"/>
            <a:ext cx="687238" cy="651187"/>
            <a:chOff x="1759452" y="6189595"/>
            <a:chExt cx="687238" cy="651187"/>
          </a:xfrm>
        </p:grpSpPr>
        <p:sp>
          <p:nvSpPr>
            <p:cNvPr id="445" name="Google Shape;445;p14"/>
            <p:cNvSpPr/>
            <p:nvPr/>
          </p:nvSpPr>
          <p:spPr>
            <a:xfrm>
              <a:off x="1760666" y="6189595"/>
              <a:ext cx="516747" cy="588290"/>
            </a:xfrm>
            <a:custGeom>
              <a:avLst/>
              <a:gdLst/>
              <a:ahLst/>
              <a:cxnLst/>
              <a:rect l="l" t="t" r="r" b="b"/>
              <a:pathLst>
                <a:path w="516747" h="588290" extrusionOk="0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759452" y="6461846"/>
              <a:ext cx="357847" cy="378936"/>
            </a:xfrm>
            <a:custGeom>
              <a:avLst/>
              <a:gdLst/>
              <a:ahLst/>
              <a:cxnLst/>
              <a:rect l="l" t="t" r="r" b="b"/>
              <a:pathLst>
                <a:path w="357847" h="378936" extrusionOk="0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016302" y="6339164"/>
              <a:ext cx="262595" cy="207081"/>
            </a:xfrm>
            <a:custGeom>
              <a:avLst/>
              <a:gdLst/>
              <a:ahLst/>
              <a:cxnLst/>
              <a:rect l="l" t="t" r="r" b="b"/>
              <a:pathLst>
                <a:path w="262595" h="207081" extrusionOk="0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2144068" y="6377516"/>
              <a:ext cx="291415" cy="351869"/>
            </a:xfrm>
            <a:custGeom>
              <a:avLst/>
              <a:gdLst/>
              <a:ahLst/>
              <a:cxnLst/>
              <a:rect l="l" t="t" r="r" b="b"/>
              <a:pathLst>
                <a:path w="291415" h="351869" extrusionOk="0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2144447" y="6528166"/>
              <a:ext cx="191629" cy="275803"/>
            </a:xfrm>
            <a:custGeom>
              <a:avLst/>
              <a:gdLst/>
              <a:ahLst/>
              <a:cxnLst/>
              <a:rect l="l" t="t" r="r" b="b"/>
              <a:pathLst>
                <a:path w="191629" h="275803" extrusionOk="0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2331657" y="6455772"/>
              <a:ext cx="115033" cy="343253"/>
            </a:xfrm>
            <a:custGeom>
              <a:avLst/>
              <a:gdLst/>
              <a:ahLst/>
              <a:cxnLst/>
              <a:rect l="l" t="t" r="r" b="b"/>
              <a:pathLst>
                <a:path w="115033" h="343253" extrusionOk="0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14"/>
          <p:cNvGrpSpPr/>
          <p:nvPr/>
        </p:nvGrpSpPr>
        <p:grpSpPr>
          <a:xfrm rot="5400000" flipH="1">
            <a:off x="10690036" y="5431345"/>
            <a:ext cx="757664" cy="739072"/>
            <a:chOff x="2714053" y="3696339"/>
            <a:chExt cx="757664" cy="739072"/>
          </a:xfrm>
        </p:grpSpPr>
        <p:sp>
          <p:nvSpPr>
            <p:cNvPr id="452" name="Google Shape;452;p14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14"/>
          <p:cNvSpPr/>
          <p:nvPr/>
        </p:nvSpPr>
        <p:spPr>
          <a:xfrm rot="-5030020">
            <a:off x="1455329" y="5206797"/>
            <a:ext cx="715706" cy="713370"/>
          </a:xfrm>
          <a:custGeom>
            <a:avLst/>
            <a:gdLst/>
            <a:ahLst/>
            <a:cxnLst/>
            <a:rect l="l" t="t" r="r" b="b"/>
            <a:pathLst>
              <a:path w="715141" h="712807" extrusionOk="0">
                <a:moveTo>
                  <a:pt x="2958" y="351568"/>
                </a:moveTo>
                <a:cubicBezTo>
                  <a:pt x="22389" y="312420"/>
                  <a:pt x="43725" y="271272"/>
                  <a:pt x="81253" y="248888"/>
                </a:cubicBezTo>
                <a:cubicBezTo>
                  <a:pt x="118782" y="226504"/>
                  <a:pt x="177170" y="233553"/>
                  <a:pt x="194029" y="273844"/>
                </a:cubicBezTo>
                <a:cubicBezTo>
                  <a:pt x="201554" y="291846"/>
                  <a:pt x="200602" y="314516"/>
                  <a:pt x="215079" y="327470"/>
                </a:cubicBezTo>
                <a:cubicBezTo>
                  <a:pt x="237273" y="347281"/>
                  <a:pt x="271468" y="327088"/>
                  <a:pt x="292804" y="306419"/>
                </a:cubicBezTo>
                <a:cubicBezTo>
                  <a:pt x="315473" y="284512"/>
                  <a:pt x="338714" y="257270"/>
                  <a:pt x="335380" y="225933"/>
                </a:cubicBezTo>
                <a:cubicBezTo>
                  <a:pt x="332618" y="199263"/>
                  <a:pt x="310425" y="177927"/>
                  <a:pt x="285469" y="168212"/>
                </a:cubicBezTo>
                <a:cubicBezTo>
                  <a:pt x="260514" y="158496"/>
                  <a:pt x="233082" y="158210"/>
                  <a:pt x="206316" y="158020"/>
                </a:cubicBezTo>
                <a:cubicBezTo>
                  <a:pt x="238416" y="87821"/>
                  <a:pt x="297471" y="30289"/>
                  <a:pt x="368527" y="0"/>
                </a:cubicBezTo>
                <a:cubicBezTo>
                  <a:pt x="384719" y="31337"/>
                  <a:pt x="405294" y="60293"/>
                  <a:pt x="429582" y="85916"/>
                </a:cubicBezTo>
                <a:cubicBezTo>
                  <a:pt x="444251" y="101441"/>
                  <a:pt x="461301" y="116205"/>
                  <a:pt x="482065" y="121349"/>
                </a:cubicBezTo>
                <a:cubicBezTo>
                  <a:pt x="502830" y="126492"/>
                  <a:pt x="528071" y="118967"/>
                  <a:pt x="537215" y="99631"/>
                </a:cubicBezTo>
                <a:cubicBezTo>
                  <a:pt x="545407" y="82105"/>
                  <a:pt x="538739" y="60960"/>
                  <a:pt x="544073" y="42386"/>
                </a:cubicBezTo>
                <a:cubicBezTo>
                  <a:pt x="552169" y="14288"/>
                  <a:pt x="587221" y="667"/>
                  <a:pt x="615606" y="7906"/>
                </a:cubicBezTo>
                <a:cubicBezTo>
                  <a:pt x="643990" y="15145"/>
                  <a:pt x="665802" y="38005"/>
                  <a:pt x="681900" y="62484"/>
                </a:cubicBezTo>
                <a:cubicBezTo>
                  <a:pt x="699426" y="89059"/>
                  <a:pt x="710094" y="128778"/>
                  <a:pt x="685995" y="149543"/>
                </a:cubicBezTo>
                <a:cubicBezTo>
                  <a:pt x="659707" y="172117"/>
                  <a:pt x="607605" y="156686"/>
                  <a:pt x="593603" y="188404"/>
                </a:cubicBezTo>
                <a:cubicBezTo>
                  <a:pt x="584650" y="208693"/>
                  <a:pt x="600842" y="230505"/>
                  <a:pt x="615796" y="246793"/>
                </a:cubicBezTo>
                <a:lnTo>
                  <a:pt x="715142" y="354235"/>
                </a:lnTo>
                <a:cubicBezTo>
                  <a:pt x="684852" y="359664"/>
                  <a:pt x="667803" y="390906"/>
                  <a:pt x="651991" y="417290"/>
                </a:cubicBezTo>
                <a:cubicBezTo>
                  <a:pt x="636180" y="443675"/>
                  <a:pt x="609510" y="471392"/>
                  <a:pt x="579792" y="463487"/>
                </a:cubicBezTo>
                <a:cubicBezTo>
                  <a:pt x="534262" y="451390"/>
                  <a:pt x="540930" y="375380"/>
                  <a:pt x="499401" y="353187"/>
                </a:cubicBezTo>
                <a:cubicBezTo>
                  <a:pt x="467873" y="336328"/>
                  <a:pt x="430154" y="361283"/>
                  <a:pt x="407199" y="388620"/>
                </a:cubicBezTo>
                <a:cubicBezTo>
                  <a:pt x="390149" y="409004"/>
                  <a:pt x="375290" y="432911"/>
                  <a:pt x="374242" y="459391"/>
                </a:cubicBezTo>
                <a:cubicBezTo>
                  <a:pt x="373195" y="485870"/>
                  <a:pt x="390149" y="514541"/>
                  <a:pt x="416247" y="518636"/>
                </a:cubicBezTo>
                <a:cubicBezTo>
                  <a:pt x="429392" y="520732"/>
                  <a:pt x="443298" y="516636"/>
                  <a:pt x="455967" y="520637"/>
                </a:cubicBezTo>
                <a:cubicBezTo>
                  <a:pt x="474445" y="526447"/>
                  <a:pt x="484161" y="548354"/>
                  <a:pt x="481589" y="567595"/>
                </a:cubicBezTo>
                <a:cubicBezTo>
                  <a:pt x="479017" y="586835"/>
                  <a:pt x="467111" y="603409"/>
                  <a:pt x="453966" y="617696"/>
                </a:cubicBezTo>
                <a:cubicBezTo>
                  <a:pt x="421391" y="653034"/>
                  <a:pt x="379005" y="679133"/>
                  <a:pt x="332809" y="692277"/>
                </a:cubicBezTo>
                <a:cubicBezTo>
                  <a:pt x="320997" y="657416"/>
                  <a:pt x="307758" y="620459"/>
                  <a:pt x="278421" y="598361"/>
                </a:cubicBezTo>
                <a:cubicBezTo>
                  <a:pt x="249084" y="576263"/>
                  <a:pt x="198411" y="578930"/>
                  <a:pt x="183552" y="612553"/>
                </a:cubicBezTo>
                <a:cubicBezTo>
                  <a:pt x="174884" y="632174"/>
                  <a:pt x="180599" y="655796"/>
                  <a:pt x="172027" y="675418"/>
                </a:cubicBezTo>
                <a:cubicBezTo>
                  <a:pt x="164883" y="691705"/>
                  <a:pt x="148881" y="702564"/>
                  <a:pt x="132117" y="708184"/>
                </a:cubicBezTo>
                <a:cubicBezTo>
                  <a:pt x="84873" y="723805"/>
                  <a:pt x="27818" y="698468"/>
                  <a:pt x="7815" y="652939"/>
                </a:cubicBezTo>
                <a:cubicBezTo>
                  <a:pt x="-12187" y="607409"/>
                  <a:pt x="7625" y="548164"/>
                  <a:pt x="51059" y="523970"/>
                </a:cubicBezTo>
                <a:cubicBezTo>
                  <a:pt x="64108" y="516636"/>
                  <a:pt x="79158" y="512064"/>
                  <a:pt x="89540" y="501205"/>
                </a:cubicBezTo>
                <a:cubicBezTo>
                  <a:pt x="108114" y="481870"/>
                  <a:pt x="104685" y="448913"/>
                  <a:pt x="89064" y="427101"/>
                </a:cubicBezTo>
                <a:cubicBezTo>
                  <a:pt x="73443" y="405289"/>
                  <a:pt x="48964" y="391954"/>
                  <a:pt x="2958" y="351472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14"/>
          <p:cNvGrpSpPr/>
          <p:nvPr/>
        </p:nvGrpSpPr>
        <p:grpSpPr>
          <a:xfrm>
            <a:off x="10108179" y="5169377"/>
            <a:ext cx="679947" cy="652506"/>
            <a:chOff x="3896486" y="3679569"/>
            <a:chExt cx="792294" cy="760319"/>
          </a:xfrm>
        </p:grpSpPr>
        <p:sp>
          <p:nvSpPr>
            <p:cNvPr id="461" name="Google Shape;461;p14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7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529" name="Google Shape;52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530" name="Google Shape;530;p17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32" name="Google Shape;532;p17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33" name="Google Shape;533;p17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34" name="Google Shape;534;p17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35" name="Google Shape;535;p17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6" name="Google Shape;536;p17"/>
          <p:cNvSpPr txBox="1">
            <a:spLocks noGrp="1"/>
          </p:cNvSpPr>
          <p:nvPr>
            <p:ph type="body" idx="6"/>
          </p:nvPr>
        </p:nvSpPr>
        <p:spPr>
          <a:xfrm>
            <a:off x="807888" y="3177102"/>
            <a:ext cx="18474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7" name="Google Shape;537;p17"/>
          <p:cNvSpPr txBox="1">
            <a:spLocks noGrp="1"/>
          </p:cNvSpPr>
          <p:nvPr>
            <p:ph type="body" idx="7"/>
          </p:nvPr>
        </p:nvSpPr>
        <p:spPr>
          <a:xfrm>
            <a:off x="2990091" y="3177102"/>
            <a:ext cx="18474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8" name="Google Shape;538;p17"/>
          <p:cNvSpPr txBox="1">
            <a:spLocks noGrp="1"/>
          </p:cNvSpPr>
          <p:nvPr>
            <p:ph type="body" idx="8"/>
          </p:nvPr>
        </p:nvSpPr>
        <p:spPr>
          <a:xfrm>
            <a:off x="5172295" y="3177102"/>
            <a:ext cx="18474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body" idx="9"/>
          </p:nvPr>
        </p:nvSpPr>
        <p:spPr>
          <a:xfrm>
            <a:off x="7354499" y="3177102"/>
            <a:ext cx="18474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body" idx="13"/>
          </p:nvPr>
        </p:nvSpPr>
        <p:spPr>
          <a:xfrm>
            <a:off x="9536702" y="3177102"/>
            <a:ext cx="18474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541" name="Google Shape;541;p17"/>
          <p:cNvGrpSpPr/>
          <p:nvPr/>
        </p:nvGrpSpPr>
        <p:grpSpPr>
          <a:xfrm>
            <a:off x="10824011" y="5368933"/>
            <a:ext cx="757664" cy="739072"/>
            <a:chOff x="2714053" y="3696339"/>
            <a:chExt cx="757664" cy="739072"/>
          </a:xfrm>
        </p:grpSpPr>
        <p:sp>
          <p:nvSpPr>
            <p:cNvPr id="542" name="Google Shape;542;p17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7"/>
          <p:cNvSpPr/>
          <p:nvPr/>
        </p:nvSpPr>
        <p:spPr>
          <a:xfrm>
            <a:off x="10850275" y="695326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7"/>
          <p:cNvGrpSpPr/>
          <p:nvPr/>
        </p:nvGrpSpPr>
        <p:grpSpPr>
          <a:xfrm>
            <a:off x="10876004" y="684690"/>
            <a:ext cx="679947" cy="652506"/>
            <a:chOff x="3896486" y="3679569"/>
            <a:chExt cx="792294" cy="760319"/>
          </a:xfrm>
        </p:grpSpPr>
        <p:sp>
          <p:nvSpPr>
            <p:cNvPr id="551" name="Google Shape;551;p17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17"/>
          <p:cNvSpPr/>
          <p:nvPr/>
        </p:nvSpPr>
        <p:spPr>
          <a:xfrm rot="1751628">
            <a:off x="602950" y="782309"/>
            <a:ext cx="614979" cy="824788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60" r:id="rId8"/>
    <p:sldLayoutId id="2147483663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unkhotimah/Aplikasi-Pemesanan-Catering-Rumah-Mak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journal.unsrat.ac.id/index.php/elekdankom/article/view/2898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cholar.google.com/scholar?hl=id&amp;as_sdt=0%2C5&amp;q=Aplikasi+Pemesanan+Catering+Menggunakan++SMS+Gateway+Berbasis+Web+&amp;btnG=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2"/>
          <p:cNvSpPr txBox="1">
            <a:spLocks noGrp="1"/>
          </p:cNvSpPr>
          <p:nvPr>
            <p:ph type="title"/>
          </p:nvPr>
        </p:nvSpPr>
        <p:spPr>
          <a:xfrm>
            <a:off x="2536166" y="1924209"/>
            <a:ext cx="8393502" cy="132728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>
                <a:latin typeface="Ravie" panose="04040805050809020602" pitchFamily="82" charset="0"/>
              </a:rPr>
              <a:t>TUGAS AKHIR</a:t>
            </a:r>
            <a:br>
              <a:rPr lang="en" sz="4000" b="0" dirty="0"/>
            </a:br>
            <a:r>
              <a:rPr lang="en" sz="2400" dirty="0"/>
              <a:t>APLIKASI PEMESANAN CATERING RUMAH MAKAN</a:t>
            </a:r>
            <a:br>
              <a:rPr lang="en" sz="2800" dirty="0"/>
            </a:br>
            <a:r>
              <a:rPr lang="en" sz="1200" dirty="0">
                <a:latin typeface="Poppins Black" panose="00000A00000000000000" pitchFamily="50" charset="0"/>
                <a:cs typeface="Poppins Black" panose="00000A00000000000000" pitchFamily="50" charset="0"/>
              </a:rPr>
              <a:t>PEMROGRAMAN BERORIENTASI OBJEK</a:t>
            </a:r>
            <a:endParaRPr sz="1200" dirty="0">
              <a:latin typeface="Poppins Black" panose="00000A00000000000000" pitchFamily="50" charset="0"/>
              <a:cs typeface="Poppins Black" panose="00000A00000000000000" pitchFamily="50" charset="0"/>
            </a:endParaRPr>
          </a:p>
        </p:txBody>
      </p:sp>
      <p:sp>
        <p:nvSpPr>
          <p:cNvPr id="641" name="Google Shape;641;p22"/>
          <p:cNvSpPr txBox="1">
            <a:spLocks noGrp="1"/>
          </p:cNvSpPr>
          <p:nvPr>
            <p:ph type="subTitle" idx="1"/>
          </p:nvPr>
        </p:nvSpPr>
        <p:spPr>
          <a:xfrm>
            <a:off x="2265308" y="3114136"/>
            <a:ext cx="8500458" cy="140011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Nama		: Uun Khotimah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Kelas		: 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NIM	     	: 2100018360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</a:t>
            </a:r>
            <a:r>
              <a:rPr lang="en-US" dirty="0" err="1"/>
              <a:t>Github</a:t>
            </a:r>
            <a:r>
              <a:rPr lang="en-US" dirty="0"/>
              <a:t>	: </a:t>
            </a:r>
            <a:r>
              <a:rPr lang="en-US" sz="1400" dirty="0">
                <a:hlinkClick r:id="rId3"/>
              </a:rPr>
              <a:t>https://github.com/uunkhotimah/Aplikasi-Pemesanan-Catering-Rumah-Makan</a:t>
            </a:r>
            <a:endParaRPr sz="1400" dirty="0"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9724484" y="1785816"/>
            <a:ext cx="788140" cy="2965544"/>
            <a:chOff x="8686327" y="1939200"/>
            <a:chExt cx="788140" cy="2965544"/>
          </a:xfrm>
        </p:grpSpPr>
        <p:sp>
          <p:nvSpPr>
            <p:cNvPr id="643" name="Google Shape;643;p22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A651352-DDA1-4584-A39B-71AAC7BE3F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90" y="1182421"/>
            <a:ext cx="4643219" cy="2584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62115-8C4F-450B-8AAB-B0598CFE02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3429000"/>
            <a:ext cx="4729847" cy="2584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7E26C2-3927-43F2-AAE9-934F6FF59071}"/>
              </a:ext>
            </a:extLst>
          </p:cNvPr>
          <p:cNvSpPr txBox="1"/>
          <p:nvPr/>
        </p:nvSpPr>
        <p:spPr>
          <a:xfrm>
            <a:off x="6714923" y="1566593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  <p:extLst>
      <p:ext uri="{BB962C8B-B14F-4D97-AF65-F5344CB8AC3E}">
        <p14:creationId xmlns:p14="http://schemas.microsoft.com/office/powerpoint/2010/main" val="11143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74FE3D0-8E6C-4735-8FBB-AAAED1C436C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37" y="1172794"/>
            <a:ext cx="4832519" cy="2706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399626-951C-4F65-86D0-59D4C5551B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46" y="3429000"/>
            <a:ext cx="4765140" cy="2574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08E49-5F38-4E26-82D2-34EAA692ECE4}"/>
              </a:ext>
            </a:extLst>
          </p:cNvPr>
          <p:cNvSpPr txBox="1"/>
          <p:nvPr/>
        </p:nvSpPr>
        <p:spPr>
          <a:xfrm>
            <a:off x="6714923" y="1566593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  <p:extLst>
      <p:ext uri="{BB962C8B-B14F-4D97-AF65-F5344CB8AC3E}">
        <p14:creationId xmlns:p14="http://schemas.microsoft.com/office/powerpoint/2010/main" val="260917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F2D15E-9DAF-4E47-B08F-9D9AE6E3A6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04" y="2419440"/>
            <a:ext cx="5731510" cy="3219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0AE439-1965-467F-8BDF-F929EAF50D72}"/>
              </a:ext>
            </a:extLst>
          </p:cNvPr>
          <p:cNvSpPr txBox="1"/>
          <p:nvPr/>
        </p:nvSpPr>
        <p:spPr>
          <a:xfrm>
            <a:off x="1969668" y="1219110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  <p:extLst>
      <p:ext uri="{BB962C8B-B14F-4D97-AF65-F5344CB8AC3E}">
        <p14:creationId xmlns:p14="http://schemas.microsoft.com/office/powerpoint/2010/main" val="98683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"/>
          <p:cNvSpPr txBox="1">
            <a:spLocks noGrp="1"/>
          </p:cNvSpPr>
          <p:nvPr>
            <p:ph type="subTitle" idx="1"/>
          </p:nvPr>
        </p:nvSpPr>
        <p:spPr>
          <a:xfrm>
            <a:off x="5279412" y="1138506"/>
            <a:ext cx="5202501" cy="41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SCREENSHOOT TAMPILAN LUARAN PROGRAM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F9761D-410F-4DED-A7CA-CE10AC9D1B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0" y="2541068"/>
            <a:ext cx="5202501" cy="2935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5C6F8D-20AE-4108-B567-E9D7287BB0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1068"/>
            <a:ext cx="5349073" cy="29420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"/>
          <p:cNvSpPr txBox="1">
            <a:spLocks noGrp="1"/>
          </p:cNvSpPr>
          <p:nvPr>
            <p:ph type="subTitle" idx="1"/>
          </p:nvPr>
        </p:nvSpPr>
        <p:spPr>
          <a:xfrm>
            <a:off x="5279412" y="1138506"/>
            <a:ext cx="5202501" cy="41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SCREENSHOOT TAMPILAN LUARAN PROGRAM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53649-6AAB-44D8-B44F-11C65D099E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3"/>
          <p:cNvSpPr txBox="1">
            <a:spLocks noGrp="1"/>
          </p:cNvSpPr>
          <p:nvPr>
            <p:ph type="title" idx="2"/>
          </p:nvPr>
        </p:nvSpPr>
        <p:spPr>
          <a:xfrm>
            <a:off x="732900" y="973700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i-FI" sz="3200" b="0" i="0" dirty="0">
                <a:solidFill>
                  <a:srgbClr val="000000"/>
                </a:solidFill>
                <a:effectLst/>
                <a:latin typeface="Poppins Black" panose="00000A00000000000000" pitchFamily="50" charset="0"/>
                <a:cs typeface="Poppins Black" panose="00000A00000000000000" pitchFamily="50" charset="0"/>
              </a:rPr>
              <a:t>SCREENSHOT TAMPILAN UNGGAHAN HALAMAN</a:t>
            </a:r>
            <a:br>
              <a:rPr lang="fi-FI" sz="3200" b="0" i="0" dirty="0">
                <a:solidFill>
                  <a:srgbClr val="000000"/>
                </a:solidFill>
                <a:effectLst/>
                <a:latin typeface="Poppins Black" panose="00000A00000000000000" pitchFamily="50" charset="0"/>
                <a:cs typeface="Poppins Black" panose="00000A00000000000000" pitchFamily="50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highlight>
                  <a:schemeClr val="accent2"/>
                </a:highlight>
                <a:latin typeface="Poppins Black" panose="00000A00000000000000" pitchFamily="50" charset="0"/>
                <a:cs typeface="Poppins Black" panose="00000A00000000000000" pitchFamily="50" charset="0"/>
              </a:rPr>
              <a:t>PROJECT GITHUB</a:t>
            </a:r>
            <a:endParaRPr lang="en-US" sz="3200" dirty="0">
              <a:highlight>
                <a:schemeClr val="accent2"/>
              </a:highlight>
              <a:latin typeface="Poppins Black" panose="00000A00000000000000" pitchFamily="50" charset="0"/>
              <a:cs typeface="Poppins Black" panose="00000A00000000000000" pitchFamily="50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0A4A3C-E208-48C4-BA5E-1F4D585974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23" y="2615955"/>
            <a:ext cx="5731510" cy="3222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7"/>
          <p:cNvSpPr txBox="1">
            <a:spLocks noGrp="1"/>
          </p:cNvSpPr>
          <p:nvPr>
            <p:ph type="title"/>
          </p:nvPr>
        </p:nvSpPr>
        <p:spPr>
          <a:xfrm>
            <a:off x="807888" y="1065250"/>
            <a:ext cx="1050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REFRENSI</a:t>
            </a:r>
            <a:endParaRPr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BF2147-E14D-4A8C-8905-E9283EA4E602}"/>
              </a:ext>
            </a:extLst>
          </p:cNvPr>
          <p:cNvSpPr txBox="1"/>
          <p:nvPr/>
        </p:nvSpPr>
        <p:spPr>
          <a:xfrm>
            <a:off x="990599" y="2873661"/>
            <a:ext cx="9818915" cy="215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Keyvin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Junichi. 2020.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Mobile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2022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https://ejournal.unsrat.ac.id/index.php/elekdankom/article/view/28986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Uddin,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Badie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2020. </a:t>
            </a:r>
            <a:r>
              <a:rPr lang="en-ID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ID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</a:t>
            </a:r>
            <a:r>
              <a:rPr lang="en-ID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SMS Gateway </a:t>
            </a:r>
            <a:r>
              <a:rPr lang="en-ID" sz="1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ID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2022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https://scholar.google.com/scholar?hl=id&amp;as_sdt=0%2C5&amp;q=Aplikasi+Pemesanan+Catering+Menggunakan++SMS+Gateway+Berbasis+Web+&amp;btnG=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Syafier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Reyhan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2013.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Katering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Pada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Qita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Cimahi</a:t>
            </a:r>
            <a:r>
              <a:rPr lang="en-ID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0"/>
          <p:cNvSpPr txBox="1">
            <a:spLocks noGrp="1"/>
          </p:cNvSpPr>
          <p:nvPr>
            <p:ph type="title"/>
          </p:nvPr>
        </p:nvSpPr>
        <p:spPr>
          <a:xfrm>
            <a:off x="3102631" y="2689483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186" name="Google Shape;1186;p40"/>
          <p:cNvGrpSpPr/>
          <p:nvPr/>
        </p:nvGrpSpPr>
        <p:grpSpPr>
          <a:xfrm>
            <a:off x="9537055" y="2115538"/>
            <a:ext cx="788140" cy="2965544"/>
            <a:chOff x="8686327" y="1939200"/>
            <a:chExt cx="788140" cy="2965544"/>
          </a:xfrm>
        </p:grpSpPr>
        <p:sp>
          <p:nvSpPr>
            <p:cNvPr id="1187" name="Google Shape;1187;p40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0"/>
          <p:cNvGrpSpPr/>
          <p:nvPr/>
        </p:nvGrpSpPr>
        <p:grpSpPr>
          <a:xfrm flipH="1">
            <a:off x="1866805" y="2115538"/>
            <a:ext cx="788140" cy="2965544"/>
            <a:chOff x="8686327" y="1939200"/>
            <a:chExt cx="788140" cy="2965544"/>
          </a:xfrm>
        </p:grpSpPr>
        <p:sp>
          <p:nvSpPr>
            <p:cNvPr id="1193" name="Google Shape;1193;p40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>
            <a:spLocks noGrp="1"/>
          </p:cNvSpPr>
          <p:nvPr>
            <p:ph type="body" idx="1"/>
          </p:nvPr>
        </p:nvSpPr>
        <p:spPr>
          <a:xfrm>
            <a:off x="710959" y="1867532"/>
            <a:ext cx="10089313" cy="32479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highlight>
                  <a:schemeClr val="accent2"/>
                </a:highlight>
                <a:latin typeface="Poppins Black" panose="00000A00000000000000" pitchFamily="50" charset="0"/>
                <a:cs typeface="Poppins Black" panose="00000A00000000000000" pitchFamily="50" charset="0"/>
              </a:rPr>
              <a:t>DESKRIPSI APLIKASI</a:t>
            </a:r>
            <a:endParaRPr sz="2400" dirty="0">
              <a:solidFill>
                <a:schemeClr val="dk1"/>
              </a:solidFill>
              <a:highlight>
                <a:schemeClr val="accent2"/>
              </a:highlight>
              <a:latin typeface="Poppins Black" panose="00000A00000000000000" pitchFamily="50" charset="0"/>
              <a:cs typeface="Poppins Black" panose="00000A00000000000000" pitchFamily="50" charset="0"/>
            </a:endParaRPr>
          </a:p>
          <a:p>
            <a:pPr marL="0" indent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online. Hal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dilandasi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dihadapi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telepon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janji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ketempat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mengakibatkan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apalagi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kedatangan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janji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terkomputerisasi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permasalahan-permasalahan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diuraikan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837275" y="1101675"/>
            <a:ext cx="105318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chemeClr val="accent2"/>
                </a:highlight>
                <a:latin typeface="Poppins Black" panose="00000A00000000000000" pitchFamily="50" charset="0"/>
                <a:cs typeface="Poppins Black" panose="00000A00000000000000" pitchFamily="50" charset="0"/>
              </a:rPr>
              <a:t>ALUR KERJA APLIKASI</a:t>
            </a:r>
            <a:endParaRPr sz="2400" dirty="0">
              <a:highlight>
                <a:srgbClr val="FFFF00"/>
              </a:highlight>
              <a:latin typeface="Poppins Black" panose="00000A00000000000000" pitchFamily="50" charset="0"/>
              <a:cs typeface="Poppins Black" panose="00000A00000000000000" pitchFamily="50" charset="0"/>
            </a:endParaRPr>
          </a:p>
        </p:txBody>
      </p:sp>
      <p:sp>
        <p:nvSpPr>
          <p:cNvPr id="669" name="Google Shape;669;p24"/>
          <p:cNvSpPr txBox="1">
            <a:spLocks noGrp="1"/>
          </p:cNvSpPr>
          <p:nvPr>
            <p:ph type="body" idx="13"/>
          </p:nvPr>
        </p:nvSpPr>
        <p:spPr>
          <a:xfrm>
            <a:off x="1623204" y="2353004"/>
            <a:ext cx="8945591" cy="16309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Lalu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dingin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dipesan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memperoleh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catering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pesanannya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2" name="Google Shape;672;p24"/>
          <p:cNvSpPr/>
          <p:nvPr/>
        </p:nvSpPr>
        <p:spPr>
          <a:xfrm rot="10800000" flipH="1">
            <a:off x="2762242" y="6060389"/>
            <a:ext cx="2145515" cy="45753"/>
          </a:xfrm>
          <a:custGeom>
            <a:avLst/>
            <a:gdLst/>
            <a:ahLst/>
            <a:cxnLst/>
            <a:rect l="l" t="t" r="r" b="b"/>
            <a:pathLst>
              <a:path w="487617" h="28462" extrusionOk="0">
                <a:moveTo>
                  <a:pt x="0" y="28463"/>
                </a:moveTo>
                <a:cubicBezTo>
                  <a:pt x="161809" y="9817"/>
                  <a:pt x="324749" y="282"/>
                  <a:pt x="487617" y="0"/>
                </a:cubicBezTo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 rot="10598598">
            <a:off x="1878966" y="752386"/>
            <a:ext cx="1631548" cy="693755"/>
            <a:chOff x="4590347" y="1490179"/>
            <a:chExt cx="1314037" cy="558745"/>
          </a:xfrm>
        </p:grpSpPr>
        <p:sp>
          <p:nvSpPr>
            <p:cNvPr id="674" name="Google Shape;674;p24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3F25B71-5C41-4BF2-A444-3FFDDB74598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31429"/>
          <a:stretch/>
        </p:blipFill>
        <p:spPr>
          <a:xfrm>
            <a:off x="2269157" y="4100886"/>
            <a:ext cx="7884543" cy="14233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6"/>
          <p:cNvSpPr txBox="1">
            <a:spLocks noGrp="1"/>
          </p:cNvSpPr>
          <p:nvPr>
            <p:ph type="subTitle" idx="1"/>
          </p:nvPr>
        </p:nvSpPr>
        <p:spPr>
          <a:xfrm>
            <a:off x="2199000" y="900900"/>
            <a:ext cx="7794000" cy="543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DIAGRAM CLASS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9" name="Google Shape;689;p26"/>
          <p:cNvSpPr txBox="1">
            <a:spLocks noGrp="1"/>
          </p:cNvSpPr>
          <p:nvPr>
            <p:ph type="body" idx="2"/>
          </p:nvPr>
        </p:nvSpPr>
        <p:spPr>
          <a:xfrm>
            <a:off x="1502227" y="3782700"/>
            <a:ext cx="10025743" cy="2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 class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Draw Io.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main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Main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'Y', 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jmlhpaket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total, uang, 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kembalian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nama_pelanggan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String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switch.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id_pesanan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jmlhpaket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kembalian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String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id_pesanan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 dan void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tampilpesanan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BF3D2-B02D-41D6-B31A-24B8699C450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" b="11318"/>
          <a:stretch/>
        </p:blipFill>
        <p:spPr>
          <a:xfrm>
            <a:off x="3230245" y="1775708"/>
            <a:ext cx="5731510" cy="1903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7"/>
          <p:cNvSpPr txBox="1">
            <a:spLocks noGrp="1"/>
          </p:cNvSpPr>
          <p:nvPr>
            <p:ph type="title"/>
          </p:nvPr>
        </p:nvSpPr>
        <p:spPr>
          <a:xfrm>
            <a:off x="3251197" y="858603"/>
            <a:ext cx="7438573" cy="11884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n-ID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RANCANGAN ANTARMUKA (UI) DARI APLIKASI YANG AKAN DIBUAT  DISERTAI PENJELASANNYA 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5" name="Google Shape;695;p27"/>
          <p:cNvSpPr txBox="1">
            <a:spLocks noGrp="1"/>
          </p:cNvSpPr>
          <p:nvPr>
            <p:ph type="body" idx="4"/>
          </p:nvPr>
        </p:nvSpPr>
        <p:spPr>
          <a:xfrm>
            <a:off x="840575" y="4096714"/>
            <a:ext cx="10510849" cy="19242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buNone/>
            </a:pP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Saya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(UI)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Figma.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mendeskripsikan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rencana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Pelayanan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Ojek Online.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dashboard, form login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order, form menu catering, dan form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checkout. 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27"/>
          <p:cNvSpPr/>
          <p:nvPr/>
        </p:nvSpPr>
        <p:spPr>
          <a:xfrm>
            <a:off x="2483781" y="557101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6D24D-7369-4BBF-94B4-D2B38506E4E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6"/>
          <a:stretch/>
        </p:blipFill>
        <p:spPr>
          <a:xfrm>
            <a:off x="3095492" y="1810451"/>
            <a:ext cx="5731510" cy="2286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39"/>
          <p:cNvGrpSpPr/>
          <p:nvPr/>
        </p:nvGrpSpPr>
        <p:grpSpPr>
          <a:xfrm>
            <a:off x="784252" y="1134521"/>
            <a:ext cx="2452706" cy="4996253"/>
            <a:chOff x="1020040" y="533174"/>
            <a:chExt cx="2721600" cy="5544000"/>
          </a:xfrm>
        </p:grpSpPr>
        <p:sp>
          <p:nvSpPr>
            <p:cNvPr id="1133" name="Google Shape;1133;p39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9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9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9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39"/>
          <p:cNvGrpSpPr/>
          <p:nvPr/>
        </p:nvGrpSpPr>
        <p:grpSpPr>
          <a:xfrm flipH="1">
            <a:off x="9414" y="2076316"/>
            <a:ext cx="638514" cy="2965544"/>
            <a:chOff x="8686327" y="1939200"/>
            <a:chExt cx="788140" cy="2965544"/>
          </a:xfrm>
        </p:grpSpPr>
        <p:sp>
          <p:nvSpPr>
            <p:cNvPr id="1142" name="Google Shape;1142;p39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9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p39"/>
          <p:cNvSpPr/>
          <p:nvPr/>
        </p:nvSpPr>
        <p:spPr>
          <a:xfrm>
            <a:off x="5634102" y="162114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8" name="Google Shape;1148;p39"/>
          <p:cNvGrpSpPr/>
          <p:nvPr/>
        </p:nvGrpSpPr>
        <p:grpSpPr>
          <a:xfrm>
            <a:off x="5644164" y="93577"/>
            <a:ext cx="714761" cy="797669"/>
            <a:chOff x="5932213" y="4153080"/>
            <a:chExt cx="714761" cy="797669"/>
          </a:xfrm>
        </p:grpSpPr>
        <p:sp>
          <p:nvSpPr>
            <p:cNvPr id="1149" name="Google Shape;1149;p39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4" name="Google Shape;1164;p39"/>
          <p:cNvSpPr/>
          <p:nvPr/>
        </p:nvSpPr>
        <p:spPr>
          <a:xfrm rot="1279674" flipH="1">
            <a:off x="10406278" y="536787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5" name="Google Shape;1165;p39"/>
          <p:cNvGrpSpPr/>
          <p:nvPr/>
        </p:nvGrpSpPr>
        <p:grpSpPr>
          <a:xfrm>
            <a:off x="11214833" y="247709"/>
            <a:ext cx="757664" cy="739072"/>
            <a:chOff x="2714053" y="3696339"/>
            <a:chExt cx="757664" cy="739072"/>
          </a:xfrm>
        </p:grpSpPr>
        <p:sp>
          <p:nvSpPr>
            <p:cNvPr id="1166" name="Google Shape;1166;p39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D2FDC6-A0D8-4C56-97EF-2C6E27EC7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4" y="1505989"/>
            <a:ext cx="2137810" cy="4486669"/>
          </a:xfrm>
          <a:prstGeom prst="rect">
            <a:avLst/>
          </a:prstGeom>
        </p:spPr>
      </p:pic>
      <p:grpSp>
        <p:nvGrpSpPr>
          <p:cNvPr id="44" name="Google Shape;1132;p39">
            <a:extLst>
              <a:ext uri="{FF2B5EF4-FFF2-40B4-BE49-F238E27FC236}">
                <a16:creationId xmlns:a16="http://schemas.microsoft.com/office/drawing/2014/main" id="{1322BD25-DCEE-4F98-BE73-7F69832B6B38}"/>
              </a:ext>
            </a:extLst>
          </p:cNvPr>
          <p:cNvGrpSpPr/>
          <p:nvPr/>
        </p:nvGrpSpPr>
        <p:grpSpPr>
          <a:xfrm>
            <a:off x="3509413" y="1138301"/>
            <a:ext cx="2444868" cy="4992474"/>
            <a:chOff x="1024388" y="535271"/>
            <a:chExt cx="2712903" cy="5539807"/>
          </a:xfrm>
        </p:grpSpPr>
        <p:sp>
          <p:nvSpPr>
            <p:cNvPr id="45" name="Google Shape;1133;p39">
              <a:extLst>
                <a:ext uri="{FF2B5EF4-FFF2-40B4-BE49-F238E27FC236}">
                  <a16:creationId xmlns:a16="http://schemas.microsoft.com/office/drawing/2014/main" id="{B9A925BE-E540-48AD-A11D-4B4776BAE57A}"/>
                </a:ext>
              </a:extLst>
            </p:cNvPr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134;p39">
              <a:extLst>
                <a:ext uri="{FF2B5EF4-FFF2-40B4-BE49-F238E27FC236}">
                  <a16:creationId xmlns:a16="http://schemas.microsoft.com/office/drawing/2014/main" id="{82BF55ED-B356-4DEE-A3BC-54595976CB87}"/>
                </a:ext>
              </a:extLst>
            </p:cNvPr>
            <p:cNvSpPr/>
            <p:nvPr/>
          </p:nvSpPr>
          <p:spPr>
            <a:xfrm rot="5339">
              <a:off x="1117827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135;p39">
              <a:extLst>
                <a:ext uri="{FF2B5EF4-FFF2-40B4-BE49-F238E27FC236}">
                  <a16:creationId xmlns:a16="http://schemas.microsoft.com/office/drawing/2014/main" id="{E5C292A1-2601-4EDE-818E-DEC6684970DE}"/>
                </a:ext>
              </a:extLst>
            </p:cNvPr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136;p39">
              <a:extLst>
                <a:ext uri="{FF2B5EF4-FFF2-40B4-BE49-F238E27FC236}">
                  <a16:creationId xmlns:a16="http://schemas.microsoft.com/office/drawing/2014/main" id="{D970F843-44AF-4676-900D-6055AEFE7358}"/>
                </a:ext>
              </a:extLst>
            </p:cNvPr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137;p39">
              <a:extLst>
                <a:ext uri="{FF2B5EF4-FFF2-40B4-BE49-F238E27FC236}">
                  <a16:creationId xmlns:a16="http://schemas.microsoft.com/office/drawing/2014/main" id="{9AE0F14B-50C0-441D-B854-D157CB63B070}"/>
                </a:ext>
              </a:extLst>
            </p:cNvPr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138;p39">
              <a:extLst>
                <a:ext uri="{FF2B5EF4-FFF2-40B4-BE49-F238E27FC236}">
                  <a16:creationId xmlns:a16="http://schemas.microsoft.com/office/drawing/2014/main" id="{3A3651A0-EDDB-4A6B-BA11-41B8EBB2CBBC}"/>
                </a:ext>
              </a:extLst>
            </p:cNvPr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1132;p39">
            <a:extLst>
              <a:ext uri="{FF2B5EF4-FFF2-40B4-BE49-F238E27FC236}">
                <a16:creationId xmlns:a16="http://schemas.microsoft.com/office/drawing/2014/main" id="{B4C9BD7D-0DEF-4521-82C1-C5F677928E2C}"/>
              </a:ext>
            </a:extLst>
          </p:cNvPr>
          <p:cNvGrpSpPr/>
          <p:nvPr/>
        </p:nvGrpSpPr>
        <p:grpSpPr>
          <a:xfrm>
            <a:off x="6265367" y="1149992"/>
            <a:ext cx="2452706" cy="4996253"/>
            <a:chOff x="1020040" y="533174"/>
            <a:chExt cx="2721600" cy="5544000"/>
          </a:xfrm>
        </p:grpSpPr>
        <p:sp>
          <p:nvSpPr>
            <p:cNvPr id="52" name="Google Shape;1133;p39">
              <a:extLst>
                <a:ext uri="{FF2B5EF4-FFF2-40B4-BE49-F238E27FC236}">
                  <a16:creationId xmlns:a16="http://schemas.microsoft.com/office/drawing/2014/main" id="{D72B1066-529C-40C1-B347-2FC94DD0E1CC}"/>
                </a:ext>
              </a:extLst>
            </p:cNvPr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134;p39">
              <a:extLst>
                <a:ext uri="{FF2B5EF4-FFF2-40B4-BE49-F238E27FC236}">
                  <a16:creationId xmlns:a16="http://schemas.microsoft.com/office/drawing/2014/main" id="{6E10C96A-6190-4448-915A-6C0A313E5718}"/>
                </a:ext>
              </a:extLst>
            </p:cNvPr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135;p39">
              <a:extLst>
                <a:ext uri="{FF2B5EF4-FFF2-40B4-BE49-F238E27FC236}">
                  <a16:creationId xmlns:a16="http://schemas.microsoft.com/office/drawing/2014/main" id="{52A75905-ECCA-4854-84A1-0B1C9893A058}"/>
                </a:ext>
              </a:extLst>
            </p:cNvPr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36;p39">
              <a:extLst>
                <a:ext uri="{FF2B5EF4-FFF2-40B4-BE49-F238E27FC236}">
                  <a16:creationId xmlns:a16="http://schemas.microsoft.com/office/drawing/2014/main" id="{EC0D2429-E659-4EC9-9D77-8945BEDBB1F8}"/>
                </a:ext>
              </a:extLst>
            </p:cNvPr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37;p39">
              <a:extLst>
                <a:ext uri="{FF2B5EF4-FFF2-40B4-BE49-F238E27FC236}">
                  <a16:creationId xmlns:a16="http://schemas.microsoft.com/office/drawing/2014/main" id="{36E533C4-0F74-469F-B99E-4E42F62F0E90}"/>
                </a:ext>
              </a:extLst>
            </p:cNvPr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38;p39">
              <a:extLst>
                <a:ext uri="{FF2B5EF4-FFF2-40B4-BE49-F238E27FC236}">
                  <a16:creationId xmlns:a16="http://schemas.microsoft.com/office/drawing/2014/main" id="{4B855D0C-6E7B-47CA-A6F3-2F625695A1BB}"/>
                </a:ext>
              </a:extLst>
            </p:cNvPr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1132;p39">
            <a:extLst>
              <a:ext uri="{FF2B5EF4-FFF2-40B4-BE49-F238E27FC236}">
                <a16:creationId xmlns:a16="http://schemas.microsoft.com/office/drawing/2014/main" id="{BD0DE787-5C86-46F0-80AC-773C1FB792D3}"/>
              </a:ext>
            </a:extLst>
          </p:cNvPr>
          <p:cNvGrpSpPr/>
          <p:nvPr/>
        </p:nvGrpSpPr>
        <p:grpSpPr>
          <a:xfrm>
            <a:off x="9011153" y="1134521"/>
            <a:ext cx="2452706" cy="4996253"/>
            <a:chOff x="1020040" y="533174"/>
            <a:chExt cx="2721600" cy="5544000"/>
          </a:xfrm>
        </p:grpSpPr>
        <p:sp>
          <p:nvSpPr>
            <p:cNvPr id="59" name="Google Shape;1133;p39">
              <a:extLst>
                <a:ext uri="{FF2B5EF4-FFF2-40B4-BE49-F238E27FC236}">
                  <a16:creationId xmlns:a16="http://schemas.microsoft.com/office/drawing/2014/main" id="{2B161C5D-9C65-4823-A0B2-6BB8B5E391EA}"/>
                </a:ext>
              </a:extLst>
            </p:cNvPr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34;p39">
              <a:extLst>
                <a:ext uri="{FF2B5EF4-FFF2-40B4-BE49-F238E27FC236}">
                  <a16:creationId xmlns:a16="http://schemas.microsoft.com/office/drawing/2014/main" id="{7D23A33B-610E-4F3D-9E63-0392897F91E0}"/>
                </a:ext>
              </a:extLst>
            </p:cNvPr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35;p39">
              <a:extLst>
                <a:ext uri="{FF2B5EF4-FFF2-40B4-BE49-F238E27FC236}">
                  <a16:creationId xmlns:a16="http://schemas.microsoft.com/office/drawing/2014/main" id="{C37FCBB5-FC0E-4A45-B4E3-A9EEF779BD24}"/>
                </a:ext>
              </a:extLst>
            </p:cNvPr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36;p39">
              <a:extLst>
                <a:ext uri="{FF2B5EF4-FFF2-40B4-BE49-F238E27FC236}">
                  <a16:creationId xmlns:a16="http://schemas.microsoft.com/office/drawing/2014/main" id="{637BA03E-9B74-4337-9312-98C17834E76E}"/>
                </a:ext>
              </a:extLst>
            </p:cNvPr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37;p39">
              <a:extLst>
                <a:ext uri="{FF2B5EF4-FFF2-40B4-BE49-F238E27FC236}">
                  <a16:creationId xmlns:a16="http://schemas.microsoft.com/office/drawing/2014/main" id="{B7B19020-CC5A-49C8-B5F1-59DB18367DC2}"/>
                </a:ext>
              </a:extLst>
            </p:cNvPr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38;p39">
              <a:extLst>
                <a:ext uri="{FF2B5EF4-FFF2-40B4-BE49-F238E27FC236}">
                  <a16:creationId xmlns:a16="http://schemas.microsoft.com/office/drawing/2014/main" id="{FBE7ADAB-4182-428F-B0AD-7710C0C6AAA5}"/>
                </a:ext>
              </a:extLst>
            </p:cNvPr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DAE84B78-4D0F-43BE-BAC8-516FD96802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97" y="1489888"/>
            <a:ext cx="2116064" cy="449364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919E91-5D77-46E7-8AC7-6DD4FF0CB02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14" y="1540878"/>
            <a:ext cx="2045290" cy="44271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07B3267-670D-4538-B88C-2A0019C8086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08" y="1538956"/>
            <a:ext cx="2037057" cy="4410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BF75309-C4CD-47BF-93D4-D0CF4B2B6E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76" y="1190442"/>
            <a:ext cx="4779168" cy="2565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A080A-4EBD-4E49-A780-F9C8B33462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429000"/>
            <a:ext cx="4684795" cy="2656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D2032F-5A26-428D-B80A-FE009FC58617}"/>
              </a:ext>
            </a:extLst>
          </p:cNvPr>
          <p:cNvSpPr txBox="1"/>
          <p:nvPr/>
        </p:nvSpPr>
        <p:spPr>
          <a:xfrm>
            <a:off x="6714923" y="1566593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04BFD8A-FB58-4F7B-99A6-ACBA0E230F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14" y="1222509"/>
            <a:ext cx="4759845" cy="258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D8745-C31C-4A9C-8917-BA7D90E023E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43" y="3441032"/>
            <a:ext cx="4846469" cy="2589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6B325-8FE2-47BA-953D-01AB76A645A0}"/>
              </a:ext>
            </a:extLst>
          </p:cNvPr>
          <p:cNvSpPr txBox="1"/>
          <p:nvPr/>
        </p:nvSpPr>
        <p:spPr>
          <a:xfrm>
            <a:off x="6714923" y="1566593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  <p:extLst>
      <p:ext uri="{BB962C8B-B14F-4D97-AF65-F5344CB8AC3E}">
        <p14:creationId xmlns:p14="http://schemas.microsoft.com/office/powerpoint/2010/main" val="55688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8"/>
          <p:cNvGrpSpPr/>
          <p:nvPr/>
        </p:nvGrpSpPr>
        <p:grpSpPr>
          <a:xfrm rot="10800000">
            <a:off x="5477077" y="179256"/>
            <a:ext cx="1237846" cy="872004"/>
            <a:chOff x="621403" y="597265"/>
            <a:chExt cx="1588204" cy="1118814"/>
          </a:xfrm>
        </p:grpSpPr>
        <p:sp>
          <p:nvSpPr>
            <p:cNvPr id="705" name="Google Shape;7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62409C0-6854-405E-8A97-EC2E4F472C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15" y="1198045"/>
            <a:ext cx="4739472" cy="26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92DFB-A232-4A17-8D37-55D05F6D42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2" y="3247479"/>
            <a:ext cx="4739473" cy="2664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1239F3-9E4E-4793-AD48-FB29437D481C}"/>
              </a:ext>
            </a:extLst>
          </p:cNvPr>
          <p:cNvSpPr txBox="1"/>
          <p:nvPr/>
        </p:nvSpPr>
        <p:spPr>
          <a:xfrm>
            <a:off x="6714923" y="1566593"/>
            <a:ext cx="34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b="0" i="0" dirty="0">
                <a:solidFill>
                  <a:srgbClr val="000000"/>
                </a:solidFill>
                <a:effectLst/>
                <a:latin typeface="AlterousDisplay" panose="02000500000000000000" pitchFamily="2" charset="0"/>
                <a:cs typeface="Poppins Black" panose="00000A00000000000000" pitchFamily="50" charset="0"/>
              </a:rPr>
              <a:t>Screenshot coding di IDE</a:t>
            </a:r>
          </a:p>
        </p:txBody>
      </p:sp>
    </p:spTree>
    <p:extLst>
      <p:ext uri="{BB962C8B-B14F-4D97-AF65-F5344CB8AC3E}">
        <p14:creationId xmlns:p14="http://schemas.microsoft.com/office/powerpoint/2010/main" val="342899355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D7DDDD"/>
      </a:lt1>
      <a:dk2>
        <a:srgbClr val="434343"/>
      </a:dk2>
      <a:lt2>
        <a:srgbClr val="FEDA60"/>
      </a:lt2>
      <a:accent1>
        <a:srgbClr val="353535"/>
      </a:accent1>
      <a:accent2>
        <a:srgbClr val="FEDA60"/>
      </a:accent2>
      <a:accent3>
        <a:srgbClr val="000000"/>
      </a:accent3>
      <a:accent4>
        <a:srgbClr val="FFFFFF"/>
      </a:accent4>
      <a:accent5>
        <a:srgbClr val="FFFF00"/>
      </a:accent5>
      <a:accent6>
        <a:srgbClr val="0000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521</Words>
  <Application>Microsoft Office PowerPoint</Application>
  <PresentationFormat>Widescreen</PresentationFormat>
  <Paragraphs>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Aldrich</vt:lpstr>
      <vt:lpstr>Poppins Black</vt:lpstr>
      <vt:lpstr>Arial</vt:lpstr>
      <vt:lpstr>Roboto Medium</vt:lpstr>
      <vt:lpstr>Times New Roman</vt:lpstr>
      <vt:lpstr>Abril Fatface</vt:lpstr>
      <vt:lpstr>Ravie</vt:lpstr>
      <vt:lpstr>Roboto</vt:lpstr>
      <vt:lpstr>Calibri</vt:lpstr>
      <vt:lpstr>Griffy</vt:lpstr>
      <vt:lpstr>AlterousDisplay</vt:lpstr>
      <vt:lpstr>SlidesMania</vt:lpstr>
      <vt:lpstr>TUGAS AKHIR APLIKASI PEMESANAN CATERING RUMAH MAKAN PEMROGRAMAN BERORIENTASI OBJEK</vt:lpstr>
      <vt:lpstr>PowerPoint Presentation</vt:lpstr>
      <vt:lpstr>ALUR KERJA APLIKASI</vt:lpstr>
      <vt:lpstr>PowerPoint Presentation</vt:lpstr>
      <vt:lpstr>RANCANGAN ANTARMUKA (UI) DARI APLIKASI YANG AKAN DIBUAT  DISERTAI PENJELASANNYA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 TAMPILAN UNGGAHAN HALAMAN PROJECT GITHUB</vt:lpstr>
      <vt:lpstr>REFRENSI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APLIKASI PEMESANAN CATERING RUMAH MAKAN PEMROGRAMAN BERORIENTASI OBJEK</dc:title>
  <dc:creator>ACER</dc:creator>
  <cp:lastModifiedBy>Uun Khotimah</cp:lastModifiedBy>
  <cp:revision>3</cp:revision>
  <dcterms:modified xsi:type="dcterms:W3CDTF">2023-01-06T17:04:41Z</dcterms:modified>
</cp:coreProperties>
</file>